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9" r:id="rId5"/>
    <p:sldId id="259" r:id="rId6"/>
    <p:sldId id="331" r:id="rId7"/>
    <p:sldId id="263" r:id="rId8"/>
    <p:sldId id="265" r:id="rId9"/>
    <p:sldId id="267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9" r:id="rId18"/>
    <p:sldId id="317" r:id="rId19"/>
    <p:sldId id="318" r:id="rId20"/>
    <p:sldId id="323" r:id="rId21"/>
    <p:sldId id="320" r:id="rId22"/>
    <p:sldId id="321" r:id="rId23"/>
    <p:sldId id="322" r:id="rId24"/>
    <p:sldId id="324" r:id="rId25"/>
    <p:sldId id="325" r:id="rId26"/>
    <p:sldId id="326" r:id="rId27"/>
    <p:sldId id="327" r:id="rId28"/>
    <p:sldId id="329" r:id="rId29"/>
    <p:sldId id="328" r:id="rId30"/>
    <p:sldId id="290" r:id="rId31"/>
    <p:sldId id="279" r:id="rId32"/>
    <p:sldId id="277" r:id="rId33"/>
    <p:sldId id="292" r:id="rId34"/>
    <p:sldId id="280" r:id="rId35"/>
    <p:sldId id="298" r:id="rId36"/>
    <p:sldId id="303" r:id="rId37"/>
    <p:sldId id="300" r:id="rId38"/>
    <p:sldId id="287" r:id="rId39"/>
    <p:sldId id="301" r:id="rId40"/>
    <p:sldId id="308" r:id="rId41"/>
    <p:sldId id="281" r:id="rId42"/>
    <p:sldId id="297" r:id="rId43"/>
    <p:sldId id="304" r:id="rId44"/>
    <p:sldId id="307" r:id="rId45"/>
    <p:sldId id="282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E67"/>
    <a:srgbClr val="00C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A551E-4D53-1640-B738-B6503DD833B4}" v="117" dt="2023-11-18T18:54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7"/>
    <p:restoredTop sz="94638"/>
  </p:normalViewPr>
  <p:slideViewPr>
    <p:cSldViewPr snapToGrid="0">
      <p:cViewPr>
        <p:scale>
          <a:sx n="100" d="100"/>
          <a:sy n="100" d="100"/>
        </p:scale>
        <p:origin x="28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IN Lucia" userId="S::lmichiel@ed.ac.uk::25d60082-b225-463e-a225-40b8a8c7c0b5" providerId="AD" clId="Web-{386C6977-9EFA-4583-8F92-99ACE6F0096F}"/>
    <pc:docChg chg="addSld modSld sldOrd">
      <pc:chgData name="MICHIELIN Lucia" userId="S::lmichiel@ed.ac.uk::25d60082-b225-463e-a225-40b8a8c7c0b5" providerId="AD" clId="Web-{386C6977-9EFA-4583-8F92-99ACE6F0096F}" dt="2021-12-07T16:30:17.935" v="71" actId="20577"/>
      <pc:docMkLst>
        <pc:docMk/>
      </pc:docMkLst>
      <pc:sldChg chg="modSp">
        <pc:chgData name="MICHIELIN Lucia" userId="S::lmichiel@ed.ac.uk::25d60082-b225-463e-a225-40b8a8c7c0b5" providerId="AD" clId="Web-{386C6977-9EFA-4583-8F92-99ACE6F0096F}" dt="2021-12-07T16:30:03.966" v="67" actId="20577"/>
        <pc:sldMkLst>
          <pc:docMk/>
          <pc:sldMk cId="2872265872" sldId="292"/>
        </pc:sldMkLst>
        <pc:spChg chg="mod">
          <ac:chgData name="MICHIELIN Lucia" userId="S::lmichiel@ed.ac.uk::25d60082-b225-463e-a225-40b8a8c7c0b5" providerId="AD" clId="Web-{386C6977-9EFA-4583-8F92-99ACE6F0096F}" dt="2021-12-07T16:30:03.966" v="67" actId="20577"/>
          <ac:spMkLst>
            <pc:docMk/>
            <pc:sldMk cId="2872265872" sldId="292"/>
            <ac:spMk id="4" creationId="{00000000-0000-0000-0000-000000000000}"/>
          </ac:spMkLst>
        </pc:spChg>
      </pc:sldChg>
      <pc:sldChg chg="modSp">
        <pc:chgData name="MICHIELIN Lucia" userId="S::lmichiel@ed.ac.uk::25d60082-b225-463e-a225-40b8a8c7c0b5" providerId="AD" clId="Web-{386C6977-9EFA-4583-8F92-99ACE6F0096F}" dt="2021-12-07T16:25:27.427" v="48" actId="20577"/>
        <pc:sldMkLst>
          <pc:docMk/>
          <pc:sldMk cId="4174340541" sldId="293"/>
        </pc:sldMkLst>
        <pc:spChg chg="mod">
          <ac:chgData name="MICHIELIN Lucia" userId="S::lmichiel@ed.ac.uk::25d60082-b225-463e-a225-40b8a8c7c0b5" providerId="AD" clId="Web-{386C6977-9EFA-4583-8F92-99ACE6F0096F}" dt="2021-12-07T16:25:27.427" v="48" actId="20577"/>
          <ac:spMkLst>
            <pc:docMk/>
            <pc:sldMk cId="4174340541" sldId="293"/>
            <ac:spMk id="10" creationId="{00000000-0000-0000-0000-000000000000}"/>
          </ac:spMkLst>
        </pc:spChg>
      </pc:sldChg>
      <pc:sldChg chg="addSp delSp modSp add ord replId">
        <pc:chgData name="MICHIELIN Lucia" userId="S::lmichiel@ed.ac.uk::25d60082-b225-463e-a225-40b8a8c7c0b5" providerId="AD" clId="Web-{386C6977-9EFA-4583-8F92-99ACE6F0096F}" dt="2021-12-07T16:30:17.935" v="71" actId="20577"/>
        <pc:sldMkLst>
          <pc:docMk/>
          <pc:sldMk cId="780790153" sldId="295"/>
        </pc:sldMkLst>
        <pc:spChg chg="del">
          <ac:chgData name="MICHIELIN Lucia" userId="S::lmichiel@ed.ac.uk::25d60082-b225-463e-a225-40b8a8c7c0b5" providerId="AD" clId="Web-{386C6977-9EFA-4583-8F92-99ACE6F0096F}" dt="2021-12-07T16:22:18.655" v="7"/>
          <ac:spMkLst>
            <pc:docMk/>
            <pc:sldMk cId="780790153" sldId="295"/>
            <ac:spMk id="4" creationId="{00000000-0000-0000-0000-000000000000}"/>
          </ac:spMkLst>
        </pc:spChg>
        <pc:spChg chg="del">
          <ac:chgData name="MICHIELIN Lucia" userId="S::lmichiel@ed.ac.uk::25d60082-b225-463e-a225-40b8a8c7c0b5" providerId="AD" clId="Web-{386C6977-9EFA-4583-8F92-99ACE6F0096F}" dt="2021-12-07T16:22:20.265" v="8"/>
          <ac:spMkLst>
            <pc:docMk/>
            <pc:sldMk cId="780790153" sldId="295"/>
            <ac:spMk id="5" creationId="{00000000-0000-0000-0000-000000000000}"/>
          </ac:spMkLst>
        </pc:spChg>
        <pc:spChg chg="add mod">
          <ac:chgData name="MICHIELIN Lucia" userId="S::lmichiel@ed.ac.uk::25d60082-b225-463e-a225-40b8a8c7c0b5" providerId="AD" clId="Web-{386C6977-9EFA-4583-8F92-99ACE6F0096F}" dt="2021-12-07T16:30:17.935" v="71" actId="20577"/>
          <ac:spMkLst>
            <pc:docMk/>
            <pc:sldMk cId="780790153" sldId="295"/>
            <ac:spMk id="9" creationId="{24B80633-FD6E-4BCC-8F03-887D95ACC903}"/>
          </ac:spMkLst>
        </pc:spChg>
      </pc:sldChg>
    </pc:docChg>
  </pc:docChgLst>
  <pc:docChgLst>
    <pc:chgData name="Sarah Van Eyndhoven" userId="S::s1890120@ed.ac.uk::5d8b6439-cd64-480a-a28e-60d090769e31" providerId="AD" clId="Web-{8C2E0858-23CC-A14E-8E4E-E8136CB88727}"/>
    <pc:docChg chg="addSld delSld modSld sldOrd">
      <pc:chgData name="Sarah Van Eyndhoven" userId="S::s1890120@ed.ac.uk::5d8b6439-cd64-480a-a28e-60d090769e31" providerId="AD" clId="Web-{8C2E0858-23CC-A14E-8E4E-E8136CB88727}" dt="2023-11-01T12:55:55.825" v="1758" actId="1076"/>
      <pc:docMkLst>
        <pc:docMk/>
      </pc:docMkLst>
      <pc:sldChg chg="addSp delSp modSp">
        <pc:chgData name="Sarah Van Eyndhoven" userId="S::s1890120@ed.ac.uk::5d8b6439-cd64-480a-a28e-60d090769e31" providerId="AD" clId="Web-{8C2E0858-23CC-A14E-8E4E-E8136CB88727}" dt="2023-11-01T12:42:01.752" v="1504" actId="20577"/>
        <pc:sldMkLst>
          <pc:docMk/>
          <pc:sldMk cId="185866657" sldId="280"/>
        </pc:sldMkLst>
        <pc:spChg chg="del">
          <ac:chgData name="Sarah Van Eyndhoven" userId="S::s1890120@ed.ac.uk::5d8b6439-cd64-480a-a28e-60d090769e31" providerId="AD" clId="Web-{8C2E0858-23CC-A14E-8E4E-E8136CB88727}" dt="2023-11-01T10:36:39.799" v="4"/>
          <ac:spMkLst>
            <pc:docMk/>
            <pc:sldMk cId="185866657" sldId="280"/>
            <ac:spMk id="4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36:41.190" v="5"/>
          <ac:spMkLst>
            <pc:docMk/>
            <pc:sldMk cId="185866657" sldId="280"/>
            <ac:spMk id="5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36:43.455" v="6"/>
          <ac:spMkLst>
            <pc:docMk/>
            <pc:sldMk cId="185866657" sldId="280"/>
            <ac:spMk id="6" creationId="{00000000-0000-0000-0000-000000000000}"/>
          </ac:spMkLst>
        </pc:spChg>
        <pc:spChg chg="del mod">
          <ac:chgData name="Sarah Van Eyndhoven" userId="S::s1890120@ed.ac.uk::5d8b6439-cd64-480a-a28e-60d090769e31" providerId="AD" clId="Web-{8C2E0858-23CC-A14E-8E4E-E8136CB88727}" dt="2023-11-01T10:37:00.831" v="12"/>
          <ac:spMkLst>
            <pc:docMk/>
            <pc:sldMk cId="185866657" sldId="280"/>
            <ac:spMk id="7" creationId="{00000000-0000-0000-0000-000000000000}"/>
          </ac:spMkLst>
        </pc:spChg>
        <pc:spChg chg="del mod">
          <ac:chgData name="Sarah Van Eyndhoven" userId="S::s1890120@ed.ac.uk::5d8b6439-cd64-480a-a28e-60d090769e31" providerId="AD" clId="Web-{8C2E0858-23CC-A14E-8E4E-E8136CB88727}" dt="2023-11-01T10:36:52.393" v="9"/>
          <ac:spMkLst>
            <pc:docMk/>
            <pc:sldMk cId="185866657" sldId="280"/>
            <ac:spMk id="8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36:53.862" v="10"/>
          <ac:spMkLst>
            <pc:docMk/>
            <pc:sldMk cId="185866657" sldId="280"/>
            <ac:spMk id="9" creationId="{00000000-0000-0000-0000-00000000000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2:42:01.752" v="1504" actId="20577"/>
          <ac:spMkLst>
            <pc:docMk/>
            <pc:sldMk cId="185866657" sldId="280"/>
            <ac:spMk id="15" creationId="{92F55FF6-BEE2-6192-4522-89E17A6A1CEF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0:48:26.412" v="378"/>
          <ac:spMkLst>
            <pc:docMk/>
            <pc:sldMk cId="185866657" sldId="280"/>
            <ac:spMk id="16" creationId="{E72573C3-594D-7924-0367-3A288943B1F5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0:48:46.975" v="385"/>
          <ac:spMkLst>
            <pc:docMk/>
            <pc:sldMk cId="185866657" sldId="280"/>
            <ac:spMk id="17" creationId="{AC2C1C2C-8862-4B46-1451-1EE7F4DD7B0E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0:58:20.787" v="476"/>
          <ac:spMkLst>
            <pc:docMk/>
            <pc:sldMk cId="185866657" sldId="280"/>
            <ac:spMk id="18" creationId="{8235AEE6-F2E9-9097-2E29-D5E025230E32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0:59:24.476" v="489"/>
          <ac:spMkLst>
            <pc:docMk/>
            <pc:sldMk cId="185866657" sldId="280"/>
            <ac:spMk id="19" creationId="{08A91450-C7B9-4287-179A-A2B26B1D38FD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0:59:59.477" v="504" actId="1076"/>
          <ac:spMkLst>
            <pc:docMk/>
            <pc:sldMk cId="185866657" sldId="280"/>
            <ac:spMk id="20" creationId="{3B68C333-9B4D-D901-C1AA-D333E14A2901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2:34:48.519" v="1481"/>
          <ac:spMkLst>
            <pc:docMk/>
            <pc:sldMk cId="185866657" sldId="280"/>
            <ac:spMk id="21" creationId="{B9AF8095-1302-9F09-A450-BAEE1CB2599A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1:35:10.050" v="1037" actId="688"/>
          <ac:spMkLst>
            <pc:docMk/>
            <pc:sldMk cId="185866657" sldId="280"/>
            <ac:spMk id="22" creationId="{4C9C6D9A-D6D4-01EC-E6BB-08C2BFB41CE5}"/>
          </ac:spMkLst>
        </pc:spChg>
        <pc:graphicFrameChg chg="del">
          <ac:chgData name="Sarah Van Eyndhoven" userId="S::s1890120@ed.ac.uk::5d8b6439-cd64-480a-a28e-60d090769e31" providerId="AD" clId="Web-{8C2E0858-23CC-A14E-8E4E-E8136CB88727}" dt="2023-11-01T10:36:20.408" v="2"/>
          <ac:graphicFrameMkLst>
            <pc:docMk/>
            <pc:sldMk cId="185866657" sldId="280"/>
            <ac:graphicFrameMk id="13" creationId="{52260B3E-7FE8-6BB9-AF05-CCF406A42555}"/>
          </ac:graphicFrameMkLst>
        </pc:graphicFrameChg>
        <pc:graphicFrameChg chg="del mod">
          <ac:chgData name="Sarah Van Eyndhoven" userId="S::s1890120@ed.ac.uk::5d8b6439-cd64-480a-a28e-60d090769e31" providerId="AD" clId="Web-{8C2E0858-23CC-A14E-8E4E-E8136CB88727}" dt="2023-11-01T10:36:13.314" v="1"/>
          <ac:graphicFrameMkLst>
            <pc:docMk/>
            <pc:sldMk cId="185866657" sldId="280"/>
            <ac:graphicFrameMk id="14" creationId="{28E540EE-3C8D-F86A-87A6-93F5798F23C9}"/>
          </ac:graphicFrameMkLst>
        </pc:graphicFrameChg>
      </pc:sldChg>
      <pc:sldChg chg="modSp">
        <pc:chgData name="Sarah Van Eyndhoven" userId="S::s1890120@ed.ac.uk::5d8b6439-cd64-480a-a28e-60d090769e31" providerId="AD" clId="Web-{8C2E0858-23CC-A14E-8E4E-E8136CB88727}" dt="2023-11-01T12:43:59.474" v="1525" actId="20577"/>
        <pc:sldMkLst>
          <pc:docMk/>
          <pc:sldMk cId="3013238604" sldId="287"/>
        </pc:sldMkLst>
        <pc:spChg chg="mod">
          <ac:chgData name="Sarah Van Eyndhoven" userId="S::s1890120@ed.ac.uk::5d8b6439-cd64-480a-a28e-60d090769e31" providerId="AD" clId="Web-{8C2E0858-23CC-A14E-8E4E-E8136CB88727}" dt="2023-11-01T12:43:59.474" v="1525" actId="20577"/>
          <ac:spMkLst>
            <pc:docMk/>
            <pc:sldMk cId="3013238604" sldId="287"/>
            <ac:spMk id="10" creationId="{00000000-0000-0000-0000-000000000000}"/>
          </ac:spMkLst>
        </pc:spChg>
      </pc:sldChg>
      <pc:sldChg chg="addSp delSp modSp add replId">
        <pc:chgData name="Sarah Van Eyndhoven" userId="S::s1890120@ed.ac.uk::5d8b6439-cd64-480a-a28e-60d090769e31" providerId="AD" clId="Web-{8C2E0858-23CC-A14E-8E4E-E8136CB88727}" dt="2023-11-01T10:51:08.275" v="409" actId="1076"/>
        <pc:sldMkLst>
          <pc:docMk/>
          <pc:sldMk cId="355838883" sldId="298"/>
        </pc:sldMkLst>
        <pc:spChg chg="del">
          <ac:chgData name="Sarah Van Eyndhoven" userId="S::s1890120@ed.ac.uk::5d8b6439-cd64-480a-a28e-60d090769e31" providerId="AD" clId="Web-{8C2E0858-23CC-A14E-8E4E-E8136CB88727}" dt="2023-11-01T10:47:14.941" v="356"/>
          <ac:spMkLst>
            <pc:docMk/>
            <pc:sldMk cId="355838883" sldId="298"/>
            <ac:spMk id="4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47:16.425" v="357"/>
          <ac:spMkLst>
            <pc:docMk/>
            <pc:sldMk cId="355838883" sldId="298"/>
            <ac:spMk id="5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47:17.879" v="358"/>
          <ac:spMkLst>
            <pc:docMk/>
            <pc:sldMk cId="355838883" sldId="298"/>
            <ac:spMk id="6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47:18.754" v="359"/>
          <ac:spMkLst>
            <pc:docMk/>
            <pc:sldMk cId="355838883" sldId="298"/>
            <ac:spMk id="7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47:24.972" v="362"/>
          <ac:spMkLst>
            <pc:docMk/>
            <pc:sldMk cId="355838883" sldId="298"/>
            <ac:spMk id="8" creationId="{00000000-0000-0000-0000-000000000000}"/>
          </ac:spMkLst>
        </pc:spChg>
        <pc:spChg chg="del mod">
          <ac:chgData name="Sarah Van Eyndhoven" userId="S::s1890120@ed.ac.uk::5d8b6439-cd64-480a-a28e-60d090769e31" providerId="AD" clId="Web-{8C2E0858-23CC-A14E-8E4E-E8136CB88727}" dt="2023-11-01T10:47:22.769" v="361"/>
          <ac:spMkLst>
            <pc:docMk/>
            <pc:sldMk cId="355838883" sldId="298"/>
            <ac:spMk id="9" creationId="{00000000-0000-0000-0000-00000000000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0:49:58.523" v="396" actId="1076"/>
          <ac:spMkLst>
            <pc:docMk/>
            <pc:sldMk cId="355838883" sldId="298"/>
            <ac:spMk id="13" creationId="{928A441E-4319-022D-EF07-FFA6CE4DA161}"/>
          </ac:spMkLst>
        </pc:spChg>
        <pc:spChg chg="add del">
          <ac:chgData name="Sarah Van Eyndhoven" userId="S::s1890120@ed.ac.uk::5d8b6439-cd64-480a-a28e-60d090769e31" providerId="AD" clId="Web-{8C2E0858-23CC-A14E-8E4E-E8136CB88727}" dt="2023-11-01T10:48:31.256" v="380"/>
          <ac:spMkLst>
            <pc:docMk/>
            <pc:sldMk cId="355838883" sldId="298"/>
            <ac:spMk id="14" creationId="{F0428484-B240-43DF-888C-4A06273B772B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0:51:08.275" v="409" actId="1076"/>
          <ac:spMkLst>
            <pc:docMk/>
            <pc:sldMk cId="355838883" sldId="298"/>
            <ac:spMk id="15" creationId="{4C740DD3-82F5-440B-527A-6F808819677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0:50:52.291" v="407" actId="1076"/>
          <ac:spMkLst>
            <pc:docMk/>
            <pc:sldMk cId="355838883" sldId="298"/>
            <ac:spMk id="16" creationId="{80D66657-24A5-9F92-B52C-ED348F095901}"/>
          </ac:spMkLst>
        </pc:spChg>
      </pc:sldChg>
      <pc:sldChg chg="new del">
        <pc:chgData name="Sarah Van Eyndhoven" userId="S::s1890120@ed.ac.uk::5d8b6439-cd64-480a-a28e-60d090769e31" providerId="AD" clId="Web-{8C2E0858-23CC-A14E-8E4E-E8136CB88727}" dt="2023-11-01T10:47:11.644" v="355"/>
        <pc:sldMkLst>
          <pc:docMk/>
          <pc:sldMk cId="1627346661" sldId="299"/>
        </pc:sldMkLst>
      </pc:sldChg>
      <pc:sldChg chg="addSp delSp modSp add replId">
        <pc:chgData name="Sarah Van Eyndhoven" userId="S::s1890120@ed.ac.uk::5d8b6439-cd64-480a-a28e-60d090769e31" providerId="AD" clId="Web-{8C2E0858-23CC-A14E-8E4E-E8136CB88727}" dt="2023-11-01T12:43:29.864" v="1523" actId="1076"/>
        <pc:sldMkLst>
          <pc:docMk/>
          <pc:sldMk cId="1457794083" sldId="300"/>
        </pc:sldMkLst>
        <pc:spChg chg="del">
          <ac:chgData name="Sarah Van Eyndhoven" userId="S::s1890120@ed.ac.uk::5d8b6439-cd64-480a-a28e-60d090769e31" providerId="AD" clId="Web-{8C2E0858-23CC-A14E-8E4E-E8136CB88727}" dt="2023-11-01T11:17:53.647" v="642"/>
          <ac:spMkLst>
            <pc:docMk/>
            <pc:sldMk cId="1457794083" sldId="300"/>
            <ac:spMk id="4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17:55.116" v="643"/>
          <ac:spMkLst>
            <pc:docMk/>
            <pc:sldMk cId="1457794083" sldId="300"/>
            <ac:spMk id="5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17:56.100" v="644"/>
          <ac:spMkLst>
            <pc:docMk/>
            <pc:sldMk cId="1457794083" sldId="300"/>
            <ac:spMk id="6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17:57.038" v="645"/>
          <ac:spMkLst>
            <pc:docMk/>
            <pc:sldMk cId="1457794083" sldId="300"/>
            <ac:spMk id="7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17:58.069" v="646"/>
          <ac:spMkLst>
            <pc:docMk/>
            <pc:sldMk cId="1457794083" sldId="300"/>
            <ac:spMk id="8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0:57:34.786" v="455"/>
          <ac:spMkLst>
            <pc:docMk/>
            <pc:sldMk cId="1457794083" sldId="300"/>
            <ac:spMk id="9" creationId="{00000000-0000-0000-0000-00000000000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1:40:00.651" v="1058" actId="20577"/>
          <ac:spMkLst>
            <pc:docMk/>
            <pc:sldMk cId="1457794083" sldId="300"/>
            <ac:spMk id="13" creationId="{DD8E43C6-88C6-F901-5478-616C1F91E863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2:43:29.864" v="1523" actId="1076"/>
          <ac:spMkLst>
            <pc:docMk/>
            <pc:sldMk cId="1457794083" sldId="300"/>
            <ac:spMk id="15" creationId="{B179F76F-25E1-0C2D-1FAB-F194A12B04F7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1:40:37.636" v="1062"/>
          <ac:spMkLst>
            <pc:docMk/>
            <pc:sldMk cId="1457794083" sldId="300"/>
            <ac:spMk id="16" creationId="{23DBD4E7-D84F-2496-D3B9-0CDC386059CE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1:23:12.937" v="828"/>
          <ac:spMkLst>
            <pc:docMk/>
            <pc:sldMk cId="1457794083" sldId="300"/>
            <ac:spMk id="17" creationId="{23DBD4E7-D84F-2496-D3B9-0CDC386059CE}"/>
          </ac:spMkLst>
        </pc:spChg>
        <pc:spChg chg="add del mod">
          <ac:chgData name="Sarah Van Eyndhoven" userId="S::s1890120@ed.ac.uk::5d8b6439-cd64-480a-a28e-60d090769e31" providerId="AD" clId="Web-{8C2E0858-23CC-A14E-8E4E-E8136CB88727}" dt="2023-11-01T11:22:17.529" v="807"/>
          <ac:spMkLst>
            <pc:docMk/>
            <pc:sldMk cId="1457794083" sldId="300"/>
            <ac:spMk id="18" creationId="{FE81F996-D1B8-268C-33B3-A8C6A61797FA}"/>
          </ac:spMkLst>
        </pc:spChg>
      </pc:sldChg>
      <pc:sldChg chg="addSp delSp modSp add replId">
        <pc:chgData name="Sarah Van Eyndhoven" userId="S::s1890120@ed.ac.uk::5d8b6439-cd64-480a-a28e-60d090769e31" providerId="AD" clId="Web-{8C2E0858-23CC-A14E-8E4E-E8136CB88727}" dt="2023-11-01T12:55:55.825" v="1758" actId="1076"/>
        <pc:sldMkLst>
          <pc:docMk/>
          <pc:sldMk cId="4124310154" sldId="301"/>
        </pc:sldMkLst>
        <pc:spChg chg="del">
          <ac:chgData name="Sarah Van Eyndhoven" userId="S::s1890120@ed.ac.uk::5d8b6439-cd64-480a-a28e-60d090769e31" providerId="AD" clId="Web-{8C2E0858-23CC-A14E-8E4E-E8136CB88727}" dt="2023-11-01T11:19:28.837" v="700"/>
          <ac:spMkLst>
            <pc:docMk/>
            <pc:sldMk cId="4124310154" sldId="301"/>
            <ac:spMk id="4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40:34.168" v="1061"/>
          <ac:spMkLst>
            <pc:docMk/>
            <pc:sldMk cId="4124310154" sldId="301"/>
            <ac:spMk id="5" creationId="{00000000-0000-0000-0000-000000000000}"/>
          </ac:spMkLst>
        </pc:spChg>
        <pc:spChg chg="del">
          <ac:chgData name="Sarah Van Eyndhoven" userId="S::s1890120@ed.ac.uk::5d8b6439-cd64-480a-a28e-60d090769e31" providerId="AD" clId="Web-{8C2E0858-23CC-A14E-8E4E-E8136CB88727}" dt="2023-11-01T11:20:38.308" v="728"/>
          <ac:spMkLst>
            <pc:docMk/>
            <pc:sldMk cId="4124310154" sldId="301"/>
            <ac:spMk id="6" creationId="{00000000-0000-0000-0000-000000000000}"/>
          </ac:spMkLst>
        </pc:spChg>
        <pc:spChg chg="mod">
          <ac:chgData name="Sarah Van Eyndhoven" userId="S::s1890120@ed.ac.uk::5d8b6439-cd64-480a-a28e-60d090769e31" providerId="AD" clId="Web-{8C2E0858-23CC-A14E-8E4E-E8136CB88727}" dt="2023-11-01T12:55:55.825" v="1758" actId="1076"/>
          <ac:spMkLst>
            <pc:docMk/>
            <pc:sldMk cId="4124310154" sldId="301"/>
            <ac:spMk id="7" creationId="{00000000-0000-0000-0000-000000000000}"/>
          </ac:spMkLst>
        </pc:spChg>
        <pc:spChg chg="del mod">
          <ac:chgData name="Sarah Van Eyndhoven" userId="S::s1890120@ed.ac.uk::5d8b6439-cd64-480a-a28e-60d090769e31" providerId="AD" clId="Web-{8C2E0858-23CC-A14E-8E4E-E8136CB88727}" dt="2023-11-01T12:52:24.272" v="1688"/>
          <ac:spMkLst>
            <pc:docMk/>
            <pc:sldMk cId="4124310154" sldId="301"/>
            <ac:spMk id="8" creationId="{00000000-0000-0000-0000-00000000000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2:55:47.075" v="1756" actId="1076"/>
          <ac:spMkLst>
            <pc:docMk/>
            <pc:sldMk cId="4124310154" sldId="301"/>
            <ac:spMk id="9" creationId="{5DBA5FCB-6C75-1444-5AB2-8C422C77CCB5}"/>
          </ac:spMkLst>
        </pc:spChg>
      </pc:sldChg>
      <pc:sldChg chg="add replId">
        <pc:chgData name="Sarah Van Eyndhoven" userId="S::s1890120@ed.ac.uk::5d8b6439-cd64-480a-a28e-60d090769e31" providerId="AD" clId="Web-{8C2E0858-23CC-A14E-8E4E-E8136CB88727}" dt="2023-11-01T12:32:27.327" v="1417"/>
        <pc:sldMkLst>
          <pc:docMk/>
          <pc:sldMk cId="3243929382" sldId="302"/>
        </pc:sldMkLst>
      </pc:sldChg>
      <pc:sldChg chg="addSp delSp modSp add ord replId">
        <pc:chgData name="Sarah Van Eyndhoven" userId="S::s1890120@ed.ac.uk::5d8b6439-cd64-480a-a28e-60d090769e31" providerId="AD" clId="Web-{8C2E0858-23CC-A14E-8E4E-E8136CB88727}" dt="2023-11-01T12:42:57.066" v="1520" actId="1076"/>
        <pc:sldMkLst>
          <pc:docMk/>
          <pc:sldMk cId="1565221663" sldId="303"/>
        </pc:sldMkLst>
        <pc:spChg chg="mod">
          <ac:chgData name="Sarah Van Eyndhoven" userId="S::s1890120@ed.ac.uk::5d8b6439-cd64-480a-a28e-60d090769e31" providerId="AD" clId="Web-{8C2E0858-23CC-A14E-8E4E-E8136CB88727}" dt="2023-11-01T12:33:13.829" v="1444" actId="20577"/>
          <ac:spMkLst>
            <pc:docMk/>
            <pc:sldMk cId="1565221663" sldId="303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8C2E0858-23CC-A14E-8E4E-E8136CB88727}" dt="2023-11-01T12:42:57.066" v="1520" actId="1076"/>
          <ac:spMkLst>
            <pc:docMk/>
            <pc:sldMk cId="1565221663" sldId="303"/>
            <ac:spMk id="4" creationId="{00000000-0000-0000-0000-000000000000}"/>
          </ac:spMkLst>
        </pc:spChg>
        <pc:spChg chg="del mod">
          <ac:chgData name="Sarah Van Eyndhoven" userId="S::s1890120@ed.ac.uk::5d8b6439-cd64-480a-a28e-60d090769e31" providerId="AD" clId="Web-{8C2E0858-23CC-A14E-8E4E-E8136CB88727}" dt="2023-11-01T12:33:09.548" v="1439"/>
          <ac:spMkLst>
            <pc:docMk/>
            <pc:sldMk cId="1565221663" sldId="303"/>
            <ac:spMk id="5" creationId="{00000000-0000-0000-0000-000000000000}"/>
          </ac:spMkLst>
        </pc:spChg>
        <pc:spChg chg="add mod">
          <ac:chgData name="Sarah Van Eyndhoven" userId="S::s1890120@ed.ac.uk::5d8b6439-cd64-480a-a28e-60d090769e31" providerId="AD" clId="Web-{8C2E0858-23CC-A14E-8E4E-E8136CB88727}" dt="2023-11-01T12:42:45.691" v="1515" actId="20577"/>
          <ac:spMkLst>
            <pc:docMk/>
            <pc:sldMk cId="1565221663" sldId="303"/>
            <ac:spMk id="9" creationId="{7838FD06-32E9-54D2-7569-B9F451683BD6}"/>
          </ac:spMkLst>
        </pc:spChg>
      </pc:sldChg>
    </pc:docChg>
  </pc:docChgLst>
  <pc:docChgLst>
    <pc:chgData name="MICHIELIN Lucia" userId="S::lmichiel@ed.ac.uk::25d60082-b225-463e-a225-40b8a8c7c0b5" providerId="AD" clId="Web-{7F63D371-78F5-4849-A9A0-EE05787DA708}"/>
    <pc:docChg chg="addSld modSld">
      <pc:chgData name="MICHIELIN Lucia" userId="S::lmichiel@ed.ac.uk::25d60082-b225-463e-a225-40b8a8c7c0b5" providerId="AD" clId="Web-{7F63D371-78F5-4849-A9A0-EE05787DA708}" dt="2021-12-08T09:24:16.459" v="6" actId="1076"/>
      <pc:docMkLst>
        <pc:docMk/>
      </pc:docMkLst>
      <pc:sldChg chg="addSp delSp modSp add replId">
        <pc:chgData name="MICHIELIN Lucia" userId="S::lmichiel@ed.ac.uk::25d60082-b225-463e-a225-40b8a8c7c0b5" providerId="AD" clId="Web-{7F63D371-78F5-4849-A9A0-EE05787DA708}" dt="2021-12-08T09:24:16.459" v="6" actId="1076"/>
        <pc:sldMkLst>
          <pc:docMk/>
          <pc:sldMk cId="4080748079" sldId="296"/>
        </pc:sldMkLst>
        <pc:spChg chg="del">
          <ac:chgData name="MICHIELIN Lucia" userId="S::lmichiel@ed.ac.uk::25d60082-b225-463e-a225-40b8a8c7c0b5" providerId="AD" clId="Web-{7F63D371-78F5-4849-A9A0-EE05787DA708}" dt="2021-12-08T09:24:03.239" v="2"/>
          <ac:spMkLst>
            <pc:docMk/>
            <pc:sldMk cId="4080748079" sldId="296"/>
            <ac:spMk id="4" creationId="{00000000-0000-0000-0000-000000000000}"/>
          </ac:spMkLst>
        </pc:spChg>
        <pc:spChg chg="del">
          <ac:chgData name="MICHIELIN Lucia" userId="S::lmichiel@ed.ac.uk::25d60082-b225-463e-a225-40b8a8c7c0b5" providerId="AD" clId="Web-{7F63D371-78F5-4849-A9A0-EE05787DA708}" dt="2021-12-08T09:23:59.239" v="1"/>
          <ac:spMkLst>
            <pc:docMk/>
            <pc:sldMk cId="4080748079" sldId="296"/>
            <ac:spMk id="5" creationId="{00000000-0000-0000-0000-000000000000}"/>
          </ac:spMkLst>
        </pc:spChg>
        <pc:graphicFrameChg chg="add mod modGraphic">
          <ac:chgData name="MICHIELIN Lucia" userId="S::lmichiel@ed.ac.uk::25d60082-b225-463e-a225-40b8a8c7c0b5" providerId="AD" clId="Web-{7F63D371-78F5-4849-A9A0-EE05787DA708}" dt="2021-12-08T09:24:16.459" v="6" actId="1076"/>
          <ac:graphicFrameMkLst>
            <pc:docMk/>
            <pc:sldMk cId="4080748079" sldId="296"/>
            <ac:graphicFrameMk id="10" creationId="{129FB679-586F-4AFF-A16D-C4045DD332D5}"/>
          </ac:graphicFrameMkLst>
        </pc:graphicFrameChg>
      </pc:sldChg>
    </pc:docChg>
  </pc:docChgLst>
  <pc:docChgLst>
    <pc:chgData name="Sarah Van Eyndhoven" userId="S::s1890120@ed.ac.uk::5d8b6439-cd64-480a-a28e-60d090769e31" providerId="AD" clId="Web-{EBA7E2D6-7BF6-23BC-3BB2-80690569B8BE}"/>
    <pc:docChg chg="modSld">
      <pc:chgData name="Sarah Van Eyndhoven" userId="S::s1890120@ed.ac.uk::5d8b6439-cd64-480a-a28e-60d090769e31" providerId="AD" clId="Web-{EBA7E2D6-7BF6-23BC-3BB2-80690569B8BE}" dt="2023-11-13T16:38:20.814" v="93" actId="20577"/>
      <pc:docMkLst>
        <pc:docMk/>
      </pc:docMkLst>
      <pc:sldChg chg="modSp">
        <pc:chgData name="Sarah Van Eyndhoven" userId="S::s1890120@ed.ac.uk::5d8b6439-cd64-480a-a28e-60d090769e31" providerId="AD" clId="Web-{EBA7E2D6-7BF6-23BC-3BB2-80690569B8BE}" dt="2023-11-13T16:37:36.873" v="58" actId="20577"/>
        <pc:sldMkLst>
          <pc:docMk/>
          <pc:sldMk cId="3586821625" sldId="290"/>
        </pc:sldMkLst>
        <pc:spChg chg="mod">
          <ac:chgData name="Sarah Van Eyndhoven" userId="S::s1890120@ed.ac.uk::5d8b6439-cd64-480a-a28e-60d090769e31" providerId="AD" clId="Web-{EBA7E2D6-7BF6-23BC-3BB2-80690569B8BE}" dt="2023-11-13T16:37:36.873" v="58" actId="20577"/>
          <ac:spMkLst>
            <pc:docMk/>
            <pc:sldMk cId="3586821625" sldId="290"/>
            <ac:spMk id="7" creationId="{8A04E2CD-224D-4779-AF3B-4250E648E6DE}"/>
          </ac:spMkLst>
        </pc:spChg>
      </pc:sldChg>
      <pc:sldChg chg="modSp">
        <pc:chgData name="Sarah Van Eyndhoven" userId="S::s1890120@ed.ac.uk::5d8b6439-cd64-480a-a28e-60d090769e31" providerId="AD" clId="Web-{EBA7E2D6-7BF6-23BC-3BB2-80690569B8BE}" dt="2023-11-13T16:38:20.814" v="93" actId="20577"/>
        <pc:sldMkLst>
          <pc:docMk/>
          <pc:sldMk cId="2872265872" sldId="292"/>
        </pc:sldMkLst>
        <pc:spChg chg="mod">
          <ac:chgData name="Sarah Van Eyndhoven" userId="S::s1890120@ed.ac.uk::5d8b6439-cd64-480a-a28e-60d090769e31" providerId="AD" clId="Web-{EBA7E2D6-7BF6-23BC-3BB2-80690569B8BE}" dt="2023-11-13T16:38:20.814" v="93" actId="20577"/>
          <ac:spMkLst>
            <pc:docMk/>
            <pc:sldMk cId="2872265872" sldId="292"/>
            <ac:spMk id="4" creationId="{00000000-0000-0000-0000-000000000000}"/>
          </ac:spMkLst>
        </pc:spChg>
      </pc:sldChg>
    </pc:docChg>
  </pc:docChgLst>
  <pc:docChgLst>
    <pc:chgData name="Sarah Van Eyndhoven" userId="S::s1890120@ed.ac.uk::5d8b6439-cd64-480a-a28e-60d090769e31" providerId="AD" clId="Web-{4A6B6735-F85A-C837-D364-D1B2AEB260E2}"/>
    <pc:docChg chg="modSld sldOrd">
      <pc:chgData name="Sarah Van Eyndhoven" userId="S::s1890120@ed.ac.uk::5d8b6439-cd64-480a-a28e-60d090769e31" providerId="AD" clId="Web-{4A6B6735-F85A-C837-D364-D1B2AEB260E2}" dt="2023-11-13T16:36:06.904" v="103" actId="20577"/>
      <pc:docMkLst>
        <pc:docMk/>
      </pc:docMkLst>
      <pc:sldChg chg="modSp">
        <pc:chgData name="Sarah Van Eyndhoven" userId="S::s1890120@ed.ac.uk::5d8b6439-cd64-480a-a28e-60d090769e31" providerId="AD" clId="Web-{4A6B6735-F85A-C837-D364-D1B2AEB260E2}" dt="2023-11-13T16:30:39.817" v="24" actId="20577"/>
        <pc:sldMkLst>
          <pc:docMk/>
          <pc:sldMk cId="3144294855" sldId="263"/>
        </pc:sldMkLst>
        <pc:spChg chg="mod">
          <ac:chgData name="Sarah Van Eyndhoven" userId="S::s1890120@ed.ac.uk::5d8b6439-cd64-480a-a28e-60d090769e31" providerId="AD" clId="Web-{4A6B6735-F85A-C837-D364-D1B2AEB260E2}" dt="2023-11-13T16:29:55.253" v="11" actId="20577"/>
          <ac:spMkLst>
            <pc:docMk/>
            <pc:sldMk cId="3144294855" sldId="263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0:39.817" v="24" actId="20577"/>
          <ac:spMkLst>
            <pc:docMk/>
            <pc:sldMk cId="3144294855" sldId="263"/>
            <ac:spMk id="7" creationId="{8A04E2CD-224D-4779-AF3B-4250E648E6DE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3:02.743" v="75" actId="20577"/>
        <pc:sldMkLst>
          <pc:docMk/>
          <pc:sldMk cId="484821872" sldId="266"/>
        </pc:sldMkLst>
        <pc:spChg chg="mod">
          <ac:chgData name="Sarah Van Eyndhoven" userId="S::s1890120@ed.ac.uk::5d8b6439-cd64-480a-a28e-60d090769e31" providerId="AD" clId="Web-{4A6B6735-F85A-C837-D364-D1B2AEB260E2}" dt="2023-11-13T16:33:02.743" v="75" actId="20577"/>
          <ac:spMkLst>
            <pc:docMk/>
            <pc:sldMk cId="484821872" sldId="266"/>
            <ac:spMk id="6" creationId="{00000000-0000-0000-0000-000000000000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1:30.443" v="42" actId="20577"/>
        <pc:sldMkLst>
          <pc:docMk/>
          <pc:sldMk cId="2541807639" sldId="267"/>
        </pc:sldMkLst>
        <pc:spChg chg="mod">
          <ac:chgData name="Sarah Van Eyndhoven" userId="S::s1890120@ed.ac.uk::5d8b6439-cd64-480a-a28e-60d090769e31" providerId="AD" clId="Web-{4A6B6735-F85A-C837-D364-D1B2AEB260E2}" dt="2023-11-13T16:31:08.943" v="37" actId="20577"/>
          <ac:spMkLst>
            <pc:docMk/>
            <pc:sldMk cId="2541807639" sldId="267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1:30.443" v="42" actId="20577"/>
          <ac:spMkLst>
            <pc:docMk/>
            <pc:sldMk cId="2541807639" sldId="267"/>
            <ac:spMk id="6" creationId="{00000000-0000-0000-0000-000000000000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3:38.618" v="81" actId="20577"/>
        <pc:sldMkLst>
          <pc:docMk/>
          <pc:sldMk cId="4120753115" sldId="269"/>
        </pc:sldMkLst>
        <pc:spChg chg="mod">
          <ac:chgData name="Sarah Van Eyndhoven" userId="S::s1890120@ed.ac.uk::5d8b6439-cd64-480a-a28e-60d090769e31" providerId="AD" clId="Web-{4A6B6735-F85A-C837-D364-D1B2AEB260E2}" dt="2023-11-13T16:33:38.618" v="81" actId="20577"/>
          <ac:spMkLst>
            <pc:docMk/>
            <pc:sldMk cId="4120753115" sldId="269"/>
            <ac:spMk id="5" creationId="{00000000-0000-0000-0000-000000000000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3:19.196" v="79" actId="20577"/>
        <pc:sldMkLst>
          <pc:docMk/>
          <pc:sldMk cId="2329193184" sldId="275"/>
        </pc:sldMkLst>
        <pc:spChg chg="mod">
          <ac:chgData name="Sarah Van Eyndhoven" userId="S::s1890120@ed.ac.uk::5d8b6439-cd64-480a-a28e-60d090769e31" providerId="AD" clId="Web-{4A6B6735-F85A-C837-D364-D1B2AEB260E2}" dt="2023-11-13T16:33:07.118" v="76" actId="20577"/>
          <ac:spMkLst>
            <pc:docMk/>
            <pc:sldMk cId="2329193184" sldId="275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3:19.196" v="79" actId="20577"/>
          <ac:spMkLst>
            <pc:docMk/>
            <pc:sldMk cId="2329193184" sldId="275"/>
            <ac:spMk id="6" creationId="{00000000-0000-0000-0000-000000000000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2:32.632" v="66" actId="20577"/>
        <pc:sldMkLst>
          <pc:docMk/>
          <pc:sldMk cId="2777440580" sldId="276"/>
        </pc:sldMkLst>
        <pc:spChg chg="mod">
          <ac:chgData name="Sarah Van Eyndhoven" userId="S::s1890120@ed.ac.uk::5d8b6439-cd64-480a-a28e-60d090769e31" providerId="AD" clId="Web-{4A6B6735-F85A-C837-D364-D1B2AEB260E2}" dt="2023-11-13T16:32:04.929" v="56" actId="1076"/>
          <ac:spMkLst>
            <pc:docMk/>
            <pc:sldMk cId="2777440580" sldId="276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2:32.632" v="66" actId="20577"/>
          <ac:spMkLst>
            <pc:docMk/>
            <pc:sldMk cId="2777440580" sldId="276"/>
            <ac:spMk id="6" creationId="{00000000-0000-0000-0000-000000000000}"/>
          </ac:spMkLst>
        </pc:spChg>
        <pc:picChg chg="mod">
          <ac:chgData name="Sarah Van Eyndhoven" userId="S::s1890120@ed.ac.uk::5d8b6439-cd64-480a-a28e-60d090769e31" providerId="AD" clId="Web-{4A6B6735-F85A-C837-D364-D1B2AEB260E2}" dt="2023-11-13T16:32:08.804" v="57" actId="14100"/>
          <ac:picMkLst>
            <pc:docMk/>
            <pc:sldMk cId="2777440580" sldId="276"/>
            <ac:picMk id="3" creationId="{00000000-0000-0000-0000-000000000000}"/>
          </ac:picMkLst>
        </pc:picChg>
      </pc:sldChg>
      <pc:sldChg chg="ord">
        <pc:chgData name="Sarah Van Eyndhoven" userId="S::s1890120@ed.ac.uk::5d8b6439-cd64-480a-a28e-60d090769e31" providerId="AD" clId="Web-{4A6B6735-F85A-C837-D364-D1B2AEB260E2}" dt="2023-11-13T16:34:54.949" v="89"/>
        <pc:sldMkLst>
          <pc:docMk/>
          <pc:sldMk cId="1909771926" sldId="277"/>
        </pc:sldMkLst>
      </pc:sldChg>
      <pc:sldChg chg="ord">
        <pc:chgData name="Sarah Van Eyndhoven" userId="S::s1890120@ed.ac.uk::5d8b6439-cd64-480a-a28e-60d090769e31" providerId="AD" clId="Web-{4A6B6735-F85A-C837-D364-D1B2AEB260E2}" dt="2023-11-13T16:34:13.432" v="85"/>
        <pc:sldMkLst>
          <pc:docMk/>
          <pc:sldMk cId="1615647685" sldId="286"/>
        </pc:sldMkLst>
      </pc:sldChg>
      <pc:sldChg chg="modSp">
        <pc:chgData name="Sarah Van Eyndhoven" userId="S::s1890120@ed.ac.uk::5d8b6439-cd64-480a-a28e-60d090769e31" providerId="AD" clId="Web-{4A6B6735-F85A-C837-D364-D1B2AEB260E2}" dt="2023-11-13T16:35:55.497" v="98" actId="20577"/>
        <pc:sldMkLst>
          <pc:docMk/>
          <pc:sldMk cId="3041213055" sldId="289"/>
        </pc:sldMkLst>
        <pc:spChg chg="mod">
          <ac:chgData name="Sarah Van Eyndhoven" userId="S::s1890120@ed.ac.uk::5d8b6439-cd64-480a-a28e-60d090769e31" providerId="AD" clId="Web-{4A6B6735-F85A-C837-D364-D1B2AEB260E2}" dt="2023-11-13T16:29:08.393" v="1" actId="20577"/>
          <ac:spMkLst>
            <pc:docMk/>
            <pc:sldMk cId="3041213055" sldId="289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5:55.497" v="98" actId="20577"/>
          <ac:spMkLst>
            <pc:docMk/>
            <pc:sldMk cId="3041213055" sldId="289"/>
            <ac:spMk id="7" creationId="{8A04E2CD-224D-4779-AF3B-4250E648E6DE}"/>
          </ac:spMkLst>
        </pc:spChg>
      </pc:sldChg>
      <pc:sldChg chg="modSp">
        <pc:chgData name="Sarah Van Eyndhoven" userId="S::s1890120@ed.ac.uk::5d8b6439-cd64-480a-a28e-60d090769e31" providerId="AD" clId="Web-{4A6B6735-F85A-C837-D364-D1B2AEB260E2}" dt="2023-11-13T16:36:06.904" v="103" actId="20577"/>
        <pc:sldMkLst>
          <pc:docMk/>
          <pc:sldMk cId="3586821625" sldId="290"/>
        </pc:sldMkLst>
        <pc:spChg chg="mod">
          <ac:chgData name="Sarah Van Eyndhoven" userId="S::s1890120@ed.ac.uk::5d8b6439-cd64-480a-a28e-60d090769e31" providerId="AD" clId="Web-{4A6B6735-F85A-C837-D364-D1B2AEB260E2}" dt="2023-11-13T16:35:34.559" v="94" actId="20577"/>
          <ac:spMkLst>
            <pc:docMk/>
            <pc:sldMk cId="3586821625" sldId="290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4A6B6735-F85A-C837-D364-D1B2AEB260E2}" dt="2023-11-13T16:36:06.904" v="103" actId="20577"/>
          <ac:spMkLst>
            <pc:docMk/>
            <pc:sldMk cId="3586821625" sldId="290"/>
            <ac:spMk id="7" creationId="{8A04E2CD-224D-4779-AF3B-4250E648E6DE}"/>
          </ac:spMkLst>
        </pc:spChg>
      </pc:sldChg>
      <pc:sldChg chg="ord">
        <pc:chgData name="Sarah Van Eyndhoven" userId="S::s1890120@ed.ac.uk::5d8b6439-cd64-480a-a28e-60d090769e31" providerId="AD" clId="Web-{4A6B6735-F85A-C837-D364-D1B2AEB260E2}" dt="2023-11-13T16:35:04.121" v="90"/>
        <pc:sldMkLst>
          <pc:docMk/>
          <pc:sldMk cId="2872265872" sldId="292"/>
        </pc:sldMkLst>
      </pc:sldChg>
      <pc:sldChg chg="ord">
        <pc:chgData name="Sarah Van Eyndhoven" userId="S::s1890120@ed.ac.uk::5d8b6439-cd64-480a-a28e-60d090769e31" providerId="AD" clId="Web-{4A6B6735-F85A-C837-D364-D1B2AEB260E2}" dt="2023-11-13T16:35:16.137" v="91"/>
        <pc:sldMkLst>
          <pc:docMk/>
          <pc:sldMk cId="2691259896" sldId="294"/>
        </pc:sldMkLst>
      </pc:sldChg>
      <pc:sldChg chg="ord">
        <pc:chgData name="Sarah Van Eyndhoven" userId="S::s1890120@ed.ac.uk::5d8b6439-cd64-480a-a28e-60d090769e31" providerId="AD" clId="Web-{4A6B6735-F85A-C837-D364-D1B2AEB260E2}" dt="2023-11-13T16:34:06.541" v="83"/>
        <pc:sldMkLst>
          <pc:docMk/>
          <pc:sldMk cId="4080748079" sldId="296"/>
        </pc:sldMkLst>
      </pc:sldChg>
    </pc:docChg>
  </pc:docChgLst>
  <pc:docChgLst>
    <pc:chgData name="Sarah Van Eyndhoven" userId="S::s1890120@ed.ac.uk::5d8b6439-cd64-480a-a28e-60d090769e31" providerId="AD" clId="Web-{D019EB5D-58BA-2781-0FA4-A199F2DCE7A2}"/>
    <pc:docChg chg="addSld delSld modSld sldOrd">
      <pc:chgData name="Sarah Van Eyndhoven" userId="S::s1890120@ed.ac.uk::5d8b6439-cd64-480a-a28e-60d090769e31" providerId="AD" clId="Web-{D019EB5D-58BA-2781-0FA4-A199F2DCE7A2}" dt="2023-11-13T17:49:17.365" v="672" actId="1076"/>
      <pc:docMkLst>
        <pc:docMk/>
      </pc:docMkLst>
      <pc:sldChg chg="modSp">
        <pc:chgData name="Sarah Van Eyndhoven" userId="S::s1890120@ed.ac.uk::5d8b6439-cd64-480a-a28e-60d090769e31" providerId="AD" clId="Web-{D019EB5D-58BA-2781-0FA4-A199F2DCE7A2}" dt="2023-11-13T17:49:17.365" v="672" actId="1076"/>
        <pc:sldMkLst>
          <pc:docMk/>
          <pc:sldMk cId="641110839" sldId="256"/>
        </pc:sldMkLst>
        <pc:spChg chg="mod">
          <ac:chgData name="Sarah Van Eyndhoven" userId="S::s1890120@ed.ac.uk::5d8b6439-cd64-480a-a28e-60d090769e31" providerId="AD" clId="Web-{D019EB5D-58BA-2781-0FA4-A199F2DCE7A2}" dt="2023-11-13T17:49:17.365" v="672" actId="1076"/>
          <ac:spMkLst>
            <pc:docMk/>
            <pc:sldMk cId="641110839" sldId="256"/>
            <ac:spMk id="2" creationId="{00000000-0000-0000-0000-000000000000}"/>
          </ac:spMkLst>
        </pc:spChg>
      </pc:sldChg>
      <pc:sldChg chg="addSp delSp modSp del mod modClrScheme chgLayout">
        <pc:chgData name="Sarah Van Eyndhoven" userId="S::s1890120@ed.ac.uk::5d8b6439-cd64-480a-a28e-60d090769e31" providerId="AD" clId="Web-{D019EB5D-58BA-2781-0FA4-A199F2DCE7A2}" dt="2023-11-13T17:46:44.892" v="565"/>
        <pc:sldMkLst>
          <pc:docMk/>
          <pc:sldMk cId="2066864674" sldId="262"/>
        </pc:sldMkLst>
        <pc:spChg chg="add del mod ord">
          <ac:chgData name="Sarah Van Eyndhoven" userId="S::s1890120@ed.ac.uk::5d8b6439-cd64-480a-a28e-60d090769e31" providerId="AD" clId="Web-{D019EB5D-58BA-2781-0FA4-A199F2DCE7A2}" dt="2023-11-13T17:40:41.617" v="532"/>
          <ac:spMkLst>
            <pc:docMk/>
            <pc:sldMk cId="2066864674" sldId="262"/>
            <ac:spMk id="3" creationId="{7F5B5FA3-F3ED-FE40-3B34-E87EAB4AA281}"/>
          </ac:spMkLst>
        </pc:spChg>
        <pc:spChg chg="add del mod ord">
          <ac:chgData name="Sarah Van Eyndhoven" userId="S::s1890120@ed.ac.uk::5d8b6439-cd64-480a-a28e-60d090769e31" providerId="AD" clId="Web-{D019EB5D-58BA-2781-0FA4-A199F2DCE7A2}" dt="2023-11-13T17:40:36.226" v="529"/>
          <ac:spMkLst>
            <pc:docMk/>
            <pc:sldMk cId="2066864674" sldId="262"/>
            <ac:spMk id="4" creationId="{9E0CB5A3-26FA-8BFB-AE2E-68654090B3DA}"/>
          </ac:spMkLst>
        </pc:spChg>
        <pc:spChg chg="add del mod ord">
          <ac:chgData name="Sarah Van Eyndhoven" userId="S::s1890120@ed.ac.uk::5d8b6439-cd64-480a-a28e-60d090769e31" providerId="AD" clId="Web-{D019EB5D-58BA-2781-0FA4-A199F2DCE7A2}" dt="2023-11-13T17:40:43.351" v="533"/>
          <ac:spMkLst>
            <pc:docMk/>
            <pc:sldMk cId="2066864674" sldId="262"/>
            <ac:spMk id="5" creationId="{EC82D0DF-E3BB-7330-EA2E-A5277DF842F7}"/>
          </ac:spMkLst>
        </pc:spChg>
        <pc:spChg chg="mod">
          <ac:chgData name="Sarah Van Eyndhoven" userId="S::s1890120@ed.ac.uk::5d8b6439-cd64-480a-a28e-60d090769e31" providerId="AD" clId="Web-{D019EB5D-58BA-2781-0FA4-A199F2DCE7A2}" dt="2023-11-13T17:38:05.488" v="518" actId="20577"/>
          <ac:spMkLst>
            <pc:docMk/>
            <pc:sldMk cId="2066864674" sldId="262"/>
            <ac:spMk id="12" creationId="{FC03360D-BF02-4F4E-9AEC-683F5DC49A88}"/>
          </ac:spMkLst>
        </pc:spChg>
        <pc:picChg chg="add mod">
          <ac:chgData name="Sarah Van Eyndhoven" userId="S::s1890120@ed.ac.uk::5d8b6439-cd64-480a-a28e-60d090769e31" providerId="AD" clId="Web-{D019EB5D-58BA-2781-0FA4-A199F2DCE7A2}" dt="2023-11-13T17:38:40.973" v="527" actId="1076"/>
          <ac:picMkLst>
            <pc:docMk/>
            <pc:sldMk cId="2066864674" sldId="262"/>
            <ac:picMk id="2" creationId="{9BF28A8D-5D92-7186-AEC8-8EC08E2AC3B5}"/>
          </ac:picMkLst>
        </pc:picChg>
        <pc:picChg chg="add mod">
          <ac:chgData name="Sarah Van Eyndhoven" userId="S::s1890120@ed.ac.uk::5d8b6439-cd64-480a-a28e-60d090769e31" providerId="AD" clId="Web-{D019EB5D-58BA-2781-0FA4-A199F2DCE7A2}" dt="2023-11-13T17:41:28.680" v="538" actId="14100"/>
          <ac:picMkLst>
            <pc:docMk/>
            <pc:sldMk cId="2066864674" sldId="262"/>
            <ac:picMk id="6" creationId="{4B971BC7-D27B-49F8-A00A-11BD24F194FE}"/>
          </ac:picMkLst>
        </pc:picChg>
        <pc:picChg chg="add mod">
          <ac:chgData name="Sarah Van Eyndhoven" userId="S::s1890120@ed.ac.uk::5d8b6439-cd64-480a-a28e-60d090769e31" providerId="AD" clId="Web-{D019EB5D-58BA-2781-0FA4-A199F2DCE7A2}" dt="2023-11-13T17:41:38.478" v="542" actId="14100"/>
          <ac:picMkLst>
            <pc:docMk/>
            <pc:sldMk cId="2066864674" sldId="262"/>
            <ac:picMk id="7" creationId="{34ABFDE2-47D0-C2A4-A642-B81AD0C1D66E}"/>
          </ac:picMkLst>
        </pc:picChg>
        <pc:picChg chg="add mod">
          <ac:chgData name="Sarah Van Eyndhoven" userId="S::s1890120@ed.ac.uk::5d8b6439-cd64-480a-a28e-60d090769e31" providerId="AD" clId="Web-{D019EB5D-58BA-2781-0FA4-A199F2DCE7A2}" dt="2023-11-13T17:42:18.807" v="547" actId="1076"/>
          <ac:picMkLst>
            <pc:docMk/>
            <pc:sldMk cId="2066864674" sldId="262"/>
            <ac:picMk id="8" creationId="{B53262DB-A4C9-0863-FA85-21D6EA6D1FA1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10.347" v="523"/>
          <ac:picMkLst>
            <pc:docMk/>
            <pc:sldMk cId="2066864674" sldId="262"/>
            <ac:picMk id="14" creationId="{19AFFDB5-AA77-47D8-9A7B-5174E53EB52C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09.644" v="522"/>
          <ac:picMkLst>
            <pc:docMk/>
            <pc:sldMk cId="2066864674" sldId="262"/>
            <ac:picMk id="15" creationId="{DB6B0BA3-1A02-47E1-B887-AAEFAFA201BB}"/>
          </ac:picMkLst>
        </pc:picChg>
        <pc:picChg chg="del mod">
          <ac:chgData name="Sarah Van Eyndhoven" userId="S::s1890120@ed.ac.uk::5d8b6439-cd64-480a-a28e-60d090769e31" providerId="AD" clId="Web-{D019EB5D-58BA-2781-0FA4-A199F2DCE7A2}" dt="2023-11-13T17:38:08.066" v="520"/>
          <ac:picMkLst>
            <pc:docMk/>
            <pc:sldMk cId="2066864674" sldId="262"/>
            <ac:picMk id="16" creationId="{00000000-0000-0000-0000-000000000000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06.597" v="519"/>
          <ac:picMkLst>
            <pc:docMk/>
            <pc:sldMk cId="2066864674" sldId="262"/>
            <ac:picMk id="17" creationId="{936A4012-8CA3-41E1-8FB5-95F32CD16ACC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08.722" v="521"/>
          <ac:picMkLst>
            <pc:docMk/>
            <pc:sldMk cId="2066864674" sldId="262"/>
            <ac:picMk id="18" creationId="{7C8EFAB6-6E3C-414E-8EDC-C9F0B9EDA06B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10.910" v="524"/>
          <ac:picMkLst>
            <pc:docMk/>
            <pc:sldMk cId="2066864674" sldId="262"/>
            <ac:picMk id="24" creationId="{0CB2A75A-EC9A-41FD-919D-EF4F9E52EBDF}"/>
          </ac:picMkLst>
        </pc:picChg>
        <pc:picChg chg="del">
          <ac:chgData name="Sarah Van Eyndhoven" userId="S::s1890120@ed.ac.uk::5d8b6439-cd64-480a-a28e-60d090769e31" providerId="AD" clId="Web-{D019EB5D-58BA-2781-0FA4-A199F2DCE7A2}" dt="2023-11-13T17:38:11.597" v="525"/>
          <ac:picMkLst>
            <pc:docMk/>
            <pc:sldMk cId="2066864674" sldId="262"/>
            <ac:picMk id="26" creationId="{088D67AA-585A-4D78-A3AB-F3F07E43FD51}"/>
          </ac:picMkLst>
        </pc:picChg>
      </pc:sldChg>
      <pc:sldChg chg="addSp modSp">
        <pc:chgData name="Sarah Van Eyndhoven" userId="S::s1890120@ed.ac.uk::5d8b6439-cd64-480a-a28e-60d090769e31" providerId="AD" clId="Web-{D019EB5D-58BA-2781-0FA4-A199F2DCE7A2}" dt="2023-11-13T17:17:52.894" v="236" actId="1076"/>
        <pc:sldMkLst>
          <pc:docMk/>
          <pc:sldMk cId="1909771926" sldId="277"/>
        </pc:sldMkLst>
        <pc:spChg chg="add mod">
          <ac:chgData name="Sarah Van Eyndhoven" userId="S::s1890120@ed.ac.uk::5d8b6439-cd64-480a-a28e-60d090769e31" providerId="AD" clId="Web-{D019EB5D-58BA-2781-0FA4-A199F2DCE7A2}" dt="2023-11-13T17:17:26.299" v="219" actId="20577"/>
          <ac:spMkLst>
            <pc:docMk/>
            <pc:sldMk cId="1909771926" sldId="277"/>
            <ac:spMk id="4" creationId="{767D4669-40B2-0C36-3EF0-2091B1FD0F00}"/>
          </ac:spMkLst>
        </pc:spChg>
        <pc:spChg chg="add mod">
          <ac:chgData name="Sarah Van Eyndhoven" userId="S::s1890120@ed.ac.uk::5d8b6439-cd64-480a-a28e-60d090769e31" providerId="AD" clId="Web-{D019EB5D-58BA-2781-0FA4-A199F2DCE7A2}" dt="2023-11-13T17:17:52.894" v="236" actId="1076"/>
          <ac:spMkLst>
            <pc:docMk/>
            <pc:sldMk cId="1909771926" sldId="277"/>
            <ac:spMk id="5" creationId="{A6A4BBA2-7FBF-C90F-57FA-FC579CDB9B11}"/>
          </ac:spMkLst>
        </pc:spChg>
      </pc:sldChg>
      <pc:sldChg chg="ord">
        <pc:chgData name="Sarah Van Eyndhoven" userId="S::s1890120@ed.ac.uk::5d8b6439-cd64-480a-a28e-60d090769e31" providerId="AD" clId="Web-{D019EB5D-58BA-2781-0FA4-A199F2DCE7A2}" dt="2023-11-13T17:07:39.940" v="132"/>
        <pc:sldMkLst>
          <pc:docMk/>
          <pc:sldMk cId="1994192669" sldId="279"/>
        </pc:sldMkLst>
      </pc:sldChg>
      <pc:sldChg chg="modSp">
        <pc:chgData name="Sarah Van Eyndhoven" userId="S::s1890120@ed.ac.uk::5d8b6439-cd64-480a-a28e-60d090769e31" providerId="AD" clId="Web-{D019EB5D-58BA-2781-0FA4-A199F2DCE7A2}" dt="2023-11-13T17:20:11.288" v="255" actId="20577"/>
        <pc:sldMkLst>
          <pc:docMk/>
          <pc:sldMk cId="185866657" sldId="280"/>
        </pc:sldMkLst>
        <pc:spChg chg="mod">
          <ac:chgData name="Sarah Van Eyndhoven" userId="S::s1890120@ed.ac.uk::5d8b6439-cd64-480a-a28e-60d090769e31" providerId="AD" clId="Web-{D019EB5D-58BA-2781-0FA4-A199F2DCE7A2}" dt="2023-11-13T17:11:53.790" v="167" actId="20577"/>
          <ac:spMkLst>
            <pc:docMk/>
            <pc:sldMk cId="185866657" sldId="280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D019EB5D-58BA-2781-0FA4-A199F2DCE7A2}" dt="2023-11-13T17:20:11.288" v="255" actId="20577"/>
          <ac:spMkLst>
            <pc:docMk/>
            <pc:sldMk cId="185866657" sldId="280"/>
            <ac:spMk id="20" creationId="{3B68C333-9B4D-D901-C1AA-D333E14A2901}"/>
          </ac:spMkLst>
        </pc:spChg>
      </pc:sldChg>
      <pc:sldChg chg="addSp delSp modSp">
        <pc:chgData name="Sarah Van Eyndhoven" userId="S::s1890120@ed.ac.uk::5d8b6439-cd64-480a-a28e-60d090769e31" providerId="AD" clId="Web-{D019EB5D-58BA-2781-0FA4-A199F2DCE7A2}" dt="2023-11-13T17:36:09.172" v="470"/>
        <pc:sldMkLst>
          <pc:docMk/>
          <pc:sldMk cId="557943044" sldId="281"/>
        </pc:sldMkLst>
        <pc:spChg chg="mod">
          <ac:chgData name="Sarah Van Eyndhoven" userId="S::s1890120@ed.ac.uk::5d8b6439-cd64-480a-a28e-60d090769e31" providerId="AD" clId="Web-{D019EB5D-58BA-2781-0FA4-A199F2DCE7A2}" dt="2023-11-13T17:10:55.180" v="142" actId="20577"/>
          <ac:spMkLst>
            <pc:docMk/>
            <pc:sldMk cId="557943044" sldId="281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D019EB5D-58BA-2781-0FA4-A199F2DCE7A2}" dt="2023-11-13T17:08:36.145" v="135" actId="20577"/>
          <ac:spMkLst>
            <pc:docMk/>
            <pc:sldMk cId="557943044" sldId="281"/>
            <ac:spMk id="4" creationId="{00000000-0000-0000-0000-000000000000}"/>
          </ac:spMkLst>
        </pc:spChg>
        <pc:spChg chg="del">
          <ac:chgData name="Sarah Van Eyndhoven" userId="S::s1890120@ed.ac.uk::5d8b6439-cd64-480a-a28e-60d090769e31" providerId="AD" clId="Web-{D019EB5D-58BA-2781-0FA4-A199F2DCE7A2}" dt="2023-11-13T17:30:00.475" v="379"/>
          <ac:spMkLst>
            <pc:docMk/>
            <pc:sldMk cId="557943044" sldId="281"/>
            <ac:spMk id="5" creationId="{00000000-0000-0000-0000-000000000000}"/>
          </ac:spMkLst>
        </pc:spChg>
        <pc:spChg chg="add del mod">
          <ac:chgData name="Sarah Van Eyndhoven" userId="S::s1890120@ed.ac.uk::5d8b6439-cd64-480a-a28e-60d090769e31" providerId="AD" clId="Web-{D019EB5D-58BA-2781-0FA4-A199F2DCE7A2}" dt="2023-11-13T17:11:09.680" v="156"/>
          <ac:spMkLst>
            <pc:docMk/>
            <pc:sldMk cId="557943044" sldId="281"/>
            <ac:spMk id="9" creationId="{4BC57C2F-8A63-6BA9-1A72-A01D644375D1}"/>
          </ac:spMkLst>
        </pc:spChg>
        <pc:spChg chg="add mod">
          <ac:chgData name="Sarah Van Eyndhoven" userId="S::s1890120@ed.ac.uk::5d8b6439-cd64-480a-a28e-60d090769e31" providerId="AD" clId="Web-{D019EB5D-58BA-2781-0FA4-A199F2DCE7A2}" dt="2023-11-13T17:36:09.172" v="470"/>
          <ac:spMkLst>
            <pc:docMk/>
            <pc:sldMk cId="557943044" sldId="281"/>
            <ac:spMk id="10" creationId="{35F8F8CE-24DC-D282-5D92-374334ECECE3}"/>
          </ac:spMkLst>
        </pc:spChg>
      </pc:sldChg>
      <pc:sldChg chg="ord">
        <pc:chgData name="Sarah Van Eyndhoven" userId="S::s1890120@ed.ac.uk::5d8b6439-cd64-480a-a28e-60d090769e31" providerId="AD" clId="Web-{D019EB5D-58BA-2781-0FA4-A199F2DCE7A2}" dt="2023-11-13T17:01:26.008" v="64"/>
        <pc:sldMkLst>
          <pc:docMk/>
          <pc:sldMk cId="3013238604" sldId="287"/>
        </pc:sldMkLst>
      </pc:sldChg>
      <pc:sldChg chg="modSp">
        <pc:chgData name="Sarah Van Eyndhoven" userId="S::s1890120@ed.ac.uk::5d8b6439-cd64-480a-a28e-60d090769e31" providerId="AD" clId="Web-{D019EB5D-58BA-2781-0FA4-A199F2DCE7A2}" dt="2023-11-13T17:16:53.408" v="204" actId="20577"/>
        <pc:sldMkLst>
          <pc:docMk/>
          <pc:sldMk cId="3586821625" sldId="290"/>
        </pc:sldMkLst>
        <pc:spChg chg="mod">
          <ac:chgData name="Sarah Van Eyndhoven" userId="S::s1890120@ed.ac.uk::5d8b6439-cd64-480a-a28e-60d090769e31" providerId="AD" clId="Web-{D019EB5D-58BA-2781-0FA4-A199F2DCE7A2}" dt="2023-11-13T17:16:53.408" v="204" actId="20577"/>
          <ac:spMkLst>
            <pc:docMk/>
            <pc:sldMk cId="3586821625" sldId="290"/>
            <ac:spMk id="7" creationId="{8A04E2CD-224D-4779-AF3B-4250E648E6DE}"/>
          </ac:spMkLst>
        </pc:spChg>
      </pc:sldChg>
      <pc:sldChg chg="addSp modSp">
        <pc:chgData name="Sarah Van Eyndhoven" userId="S::s1890120@ed.ac.uk::5d8b6439-cd64-480a-a28e-60d090769e31" providerId="AD" clId="Web-{D019EB5D-58BA-2781-0FA4-A199F2DCE7A2}" dt="2023-11-13T17:04:30.373" v="131" actId="14100"/>
        <pc:sldMkLst>
          <pc:docMk/>
          <pc:sldMk cId="2872265872" sldId="292"/>
        </pc:sldMkLst>
        <pc:spChg chg="mod">
          <ac:chgData name="Sarah Van Eyndhoven" userId="S::s1890120@ed.ac.uk::5d8b6439-cd64-480a-a28e-60d090769e31" providerId="AD" clId="Web-{D019EB5D-58BA-2781-0FA4-A199F2DCE7A2}" dt="2023-11-13T17:04:28.294" v="130" actId="20577"/>
          <ac:spMkLst>
            <pc:docMk/>
            <pc:sldMk cId="2872265872" sldId="292"/>
            <ac:spMk id="4" creationId="{00000000-0000-0000-0000-000000000000}"/>
          </ac:spMkLst>
        </pc:spChg>
        <pc:picChg chg="add mod modCrop">
          <ac:chgData name="Sarah Van Eyndhoven" userId="S::s1890120@ed.ac.uk::5d8b6439-cd64-480a-a28e-60d090769e31" providerId="AD" clId="Web-{D019EB5D-58BA-2781-0FA4-A199F2DCE7A2}" dt="2023-11-13T17:04:30.373" v="131" actId="14100"/>
          <ac:picMkLst>
            <pc:docMk/>
            <pc:sldMk cId="2872265872" sldId="292"/>
            <ac:picMk id="5" creationId="{2DFBF474-EE85-C8ED-C877-8234EFE44F04}"/>
          </ac:picMkLst>
        </pc:picChg>
      </pc:sldChg>
      <pc:sldChg chg="addSp delSp modSp ord">
        <pc:chgData name="Sarah Van Eyndhoven" userId="S::s1890120@ed.ac.uk::5d8b6439-cd64-480a-a28e-60d090769e31" providerId="AD" clId="Web-{D019EB5D-58BA-2781-0FA4-A199F2DCE7A2}" dt="2023-11-13T17:29:12.677" v="378" actId="1076"/>
        <pc:sldMkLst>
          <pc:docMk/>
          <pc:sldMk cId="3138549324" sldId="297"/>
        </pc:sldMkLst>
        <pc:spChg chg="mod">
          <ac:chgData name="Sarah Van Eyndhoven" userId="S::s1890120@ed.ac.uk::5d8b6439-cd64-480a-a28e-60d090769e31" providerId="AD" clId="Web-{D019EB5D-58BA-2781-0FA4-A199F2DCE7A2}" dt="2023-11-13T17:21:27.165" v="263" actId="20577"/>
          <ac:spMkLst>
            <pc:docMk/>
            <pc:sldMk cId="3138549324" sldId="297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D019EB5D-58BA-2781-0FA4-A199F2DCE7A2}" dt="2023-11-13T17:21:31.946" v="265" actId="20577"/>
          <ac:spMkLst>
            <pc:docMk/>
            <pc:sldMk cId="3138549324" sldId="297"/>
            <ac:spMk id="4" creationId="{C2DD25D8-6E05-43AA-8EDF-C009318DD199}"/>
          </ac:spMkLst>
        </pc:spChg>
        <pc:spChg chg="add mod">
          <ac:chgData name="Sarah Van Eyndhoven" userId="S::s1890120@ed.ac.uk::5d8b6439-cd64-480a-a28e-60d090769e31" providerId="AD" clId="Web-{D019EB5D-58BA-2781-0FA4-A199F2DCE7A2}" dt="2023-11-13T17:29:08.927" v="377" actId="20577"/>
          <ac:spMkLst>
            <pc:docMk/>
            <pc:sldMk cId="3138549324" sldId="297"/>
            <ac:spMk id="5" creationId="{7B7F4BBB-F4AE-3B14-78B2-D7F088708CFB}"/>
          </ac:spMkLst>
        </pc:spChg>
        <pc:spChg chg="add del">
          <ac:chgData name="Sarah Van Eyndhoven" userId="S::s1890120@ed.ac.uk::5d8b6439-cd64-480a-a28e-60d090769e31" providerId="AD" clId="Web-{D019EB5D-58BA-2781-0FA4-A199F2DCE7A2}" dt="2023-11-13T17:27:40.128" v="357"/>
          <ac:spMkLst>
            <pc:docMk/>
            <pc:sldMk cId="3138549324" sldId="297"/>
            <ac:spMk id="6" creationId="{1015AA15-C55A-6CB4-A033-0FFF79EEE786}"/>
          </ac:spMkLst>
        </pc:spChg>
        <pc:spChg chg="mod">
          <ac:chgData name="Sarah Van Eyndhoven" userId="S::s1890120@ed.ac.uk::5d8b6439-cd64-480a-a28e-60d090769e31" providerId="AD" clId="Web-{D019EB5D-58BA-2781-0FA4-A199F2DCE7A2}" dt="2023-11-13T17:21:33.946" v="267" actId="20577"/>
          <ac:spMkLst>
            <pc:docMk/>
            <pc:sldMk cId="3138549324" sldId="297"/>
            <ac:spMk id="10" creationId="{71A51AB5-C0CD-4293-B1BD-63B7D516B431}"/>
          </ac:spMkLst>
        </pc:spChg>
        <pc:picChg chg="add mod">
          <ac:chgData name="Sarah Van Eyndhoven" userId="S::s1890120@ed.ac.uk::5d8b6439-cd64-480a-a28e-60d090769e31" providerId="AD" clId="Web-{D019EB5D-58BA-2781-0FA4-A199F2DCE7A2}" dt="2023-11-13T17:29:12.677" v="378" actId="1076"/>
          <ac:picMkLst>
            <pc:docMk/>
            <pc:sldMk cId="3138549324" sldId="297"/>
            <ac:picMk id="11" creationId="{E48B5D5B-F1EF-9275-9097-B09CB2094480}"/>
          </ac:picMkLst>
        </pc:picChg>
      </pc:sldChg>
      <pc:sldChg chg="modSp">
        <pc:chgData name="Sarah Van Eyndhoven" userId="S::s1890120@ed.ac.uk::5d8b6439-cd64-480a-a28e-60d090769e31" providerId="AD" clId="Web-{D019EB5D-58BA-2781-0FA4-A199F2DCE7A2}" dt="2023-11-13T17:20:39.085" v="261" actId="20577"/>
        <pc:sldMkLst>
          <pc:docMk/>
          <pc:sldMk cId="1457794083" sldId="300"/>
        </pc:sldMkLst>
        <pc:spChg chg="mod">
          <ac:chgData name="Sarah Van Eyndhoven" userId="S::s1890120@ed.ac.uk::5d8b6439-cd64-480a-a28e-60d090769e31" providerId="AD" clId="Web-{D019EB5D-58BA-2781-0FA4-A199F2DCE7A2}" dt="2023-11-13T17:20:39.085" v="261" actId="20577"/>
          <ac:spMkLst>
            <pc:docMk/>
            <pc:sldMk cId="1457794083" sldId="300"/>
            <ac:spMk id="15" creationId="{B179F76F-25E1-0C2D-1FAB-F194A12B04F7}"/>
          </ac:spMkLst>
        </pc:spChg>
      </pc:sldChg>
      <pc:sldChg chg="modSp">
        <pc:chgData name="Sarah Van Eyndhoven" userId="S::s1890120@ed.ac.uk::5d8b6439-cd64-480a-a28e-60d090769e31" providerId="AD" clId="Web-{D019EB5D-58BA-2781-0FA4-A199F2DCE7A2}" dt="2023-11-13T17:14:09.231" v="185" actId="20577"/>
        <pc:sldMkLst>
          <pc:docMk/>
          <pc:sldMk cId="4124310154" sldId="301"/>
        </pc:sldMkLst>
        <pc:spChg chg="mod">
          <ac:chgData name="Sarah Van Eyndhoven" userId="S::s1890120@ed.ac.uk::5d8b6439-cd64-480a-a28e-60d090769e31" providerId="AD" clId="Web-{D019EB5D-58BA-2781-0FA4-A199F2DCE7A2}" dt="2023-11-13T17:14:09.231" v="185" actId="20577"/>
          <ac:spMkLst>
            <pc:docMk/>
            <pc:sldMk cId="4124310154" sldId="301"/>
            <ac:spMk id="9" creationId="{5DBA5FCB-6C75-1444-5AB2-8C422C77CCB5}"/>
          </ac:spMkLst>
        </pc:spChg>
      </pc:sldChg>
      <pc:sldChg chg="del">
        <pc:chgData name="Sarah Van Eyndhoven" userId="S::s1890120@ed.ac.uk::5d8b6439-cd64-480a-a28e-60d090769e31" providerId="AD" clId="Web-{D019EB5D-58BA-2781-0FA4-A199F2DCE7A2}" dt="2023-11-13T17:08:48.598" v="136"/>
        <pc:sldMkLst>
          <pc:docMk/>
          <pc:sldMk cId="3243929382" sldId="302"/>
        </pc:sldMkLst>
      </pc:sldChg>
      <pc:sldChg chg="delSp modSp add replId">
        <pc:chgData name="Sarah Van Eyndhoven" userId="S::s1890120@ed.ac.uk::5d8b6439-cd64-480a-a28e-60d090769e31" providerId="AD" clId="Web-{D019EB5D-58BA-2781-0FA4-A199F2DCE7A2}" dt="2023-11-13T17:48:43.145" v="662"/>
        <pc:sldMkLst>
          <pc:docMk/>
          <pc:sldMk cId="3214883008" sldId="304"/>
        </pc:sldMkLst>
        <pc:spChg chg="mod">
          <ac:chgData name="Sarah Van Eyndhoven" userId="S::s1890120@ed.ac.uk::5d8b6439-cd64-480a-a28e-60d090769e31" providerId="AD" clId="Web-{D019EB5D-58BA-2781-0FA4-A199F2DCE7A2}" dt="2023-11-13T17:47:33.456" v="569" actId="20577"/>
          <ac:spMkLst>
            <pc:docMk/>
            <pc:sldMk cId="3214883008" sldId="304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D019EB5D-58BA-2781-0FA4-A199F2DCE7A2}" dt="2023-11-13T17:48:38.426" v="660" actId="20577"/>
          <ac:spMkLst>
            <pc:docMk/>
            <pc:sldMk cId="3214883008" sldId="304"/>
            <ac:spMk id="4" creationId="{C2DD25D8-6E05-43AA-8EDF-C009318DD199}"/>
          </ac:spMkLst>
        </pc:spChg>
        <pc:spChg chg="del mod">
          <ac:chgData name="Sarah Van Eyndhoven" userId="S::s1890120@ed.ac.uk::5d8b6439-cd64-480a-a28e-60d090769e31" providerId="AD" clId="Web-{D019EB5D-58BA-2781-0FA4-A199F2DCE7A2}" dt="2023-11-13T17:48:43.145" v="662"/>
          <ac:spMkLst>
            <pc:docMk/>
            <pc:sldMk cId="3214883008" sldId="304"/>
            <ac:spMk id="10" creationId="{71A51AB5-C0CD-4293-B1BD-63B7D516B431}"/>
          </ac:spMkLst>
        </pc:spChg>
      </pc:sldChg>
      <pc:sldChg chg="add del">
        <pc:chgData name="Sarah Van Eyndhoven" userId="S::s1890120@ed.ac.uk::5d8b6439-cd64-480a-a28e-60d090769e31" providerId="AD" clId="Web-{D019EB5D-58BA-2781-0FA4-A199F2DCE7A2}" dt="2023-11-13T17:46:47.751" v="566"/>
        <pc:sldMkLst>
          <pc:docMk/>
          <pc:sldMk cId="357614332" sldId="305"/>
        </pc:sldMkLst>
      </pc:sldChg>
      <pc:sldChg chg="addSp modSp add">
        <pc:chgData name="Sarah Van Eyndhoven" userId="S::s1890120@ed.ac.uk::5d8b6439-cd64-480a-a28e-60d090769e31" providerId="AD" clId="Web-{D019EB5D-58BA-2781-0FA4-A199F2DCE7A2}" dt="2023-11-13T17:44:01.903" v="564" actId="20577"/>
        <pc:sldMkLst>
          <pc:docMk/>
          <pc:sldMk cId="419995250" sldId="306"/>
        </pc:sldMkLst>
        <pc:spChg chg="mod">
          <ac:chgData name="Sarah Van Eyndhoven" userId="S::s1890120@ed.ac.uk::5d8b6439-cd64-480a-a28e-60d090769e31" providerId="AD" clId="Web-{D019EB5D-58BA-2781-0FA4-A199F2DCE7A2}" dt="2023-11-13T17:44:01.903" v="564" actId="20577"/>
          <ac:spMkLst>
            <pc:docMk/>
            <pc:sldMk cId="419995250" sldId="306"/>
            <ac:spMk id="12" creationId="{FC03360D-BF02-4F4E-9AEC-683F5DC49A88}"/>
          </ac:spMkLst>
        </pc:spChg>
        <pc:picChg chg="add mod">
          <ac:chgData name="Sarah Van Eyndhoven" userId="S::s1890120@ed.ac.uk::5d8b6439-cd64-480a-a28e-60d090769e31" providerId="AD" clId="Web-{D019EB5D-58BA-2781-0FA4-A199F2DCE7A2}" dt="2023-11-13T17:43:39.137" v="553" actId="1076"/>
          <ac:picMkLst>
            <pc:docMk/>
            <pc:sldMk cId="419995250" sldId="306"/>
            <ac:picMk id="3" creationId="{B92CF873-1A0F-9857-9319-11086EE47421}"/>
          </ac:picMkLst>
        </pc:picChg>
      </pc:sldChg>
      <pc:sldChg chg="modSp add replId">
        <pc:chgData name="Sarah Van Eyndhoven" userId="S::s1890120@ed.ac.uk::5d8b6439-cd64-480a-a28e-60d090769e31" providerId="AD" clId="Web-{D019EB5D-58BA-2781-0FA4-A199F2DCE7A2}" dt="2023-11-13T17:48:52.348" v="669" actId="20577"/>
        <pc:sldMkLst>
          <pc:docMk/>
          <pc:sldMk cId="1323530837" sldId="307"/>
        </pc:sldMkLst>
        <pc:spChg chg="mod">
          <ac:chgData name="Sarah Van Eyndhoven" userId="S::s1890120@ed.ac.uk::5d8b6439-cd64-480a-a28e-60d090769e31" providerId="AD" clId="Web-{D019EB5D-58BA-2781-0FA4-A199F2DCE7A2}" dt="2023-11-13T17:48:52.348" v="669" actId="20577"/>
          <ac:spMkLst>
            <pc:docMk/>
            <pc:sldMk cId="1323530837" sldId="307"/>
            <ac:spMk id="2" creationId="{CB4793D2-CB7C-47D6-A4D2-7BBA9144378D}"/>
          </ac:spMkLst>
        </pc:spChg>
      </pc:sldChg>
    </pc:docChg>
  </pc:docChgLst>
  <pc:docChgLst>
    <pc:chgData name="Sarah Schöttler" userId="fbdac029-5baf-4634-8db4-713e8da0e721" providerId="ADAL" clId="{C17A551E-4D53-1640-B738-B6503DD833B4}"/>
    <pc:docChg chg="undo custSel addSld delSld modSld sldOrd modMainMaster">
      <pc:chgData name="Sarah Schöttler" userId="fbdac029-5baf-4634-8db4-713e8da0e721" providerId="ADAL" clId="{C17A551E-4D53-1640-B738-B6503DD833B4}" dt="2023-11-18T18:56:17.212" v="8104" actId="20577"/>
      <pc:docMkLst>
        <pc:docMk/>
      </pc:docMkLst>
      <pc:sldChg chg="del">
        <pc:chgData name="Sarah Schöttler" userId="fbdac029-5baf-4634-8db4-713e8da0e721" providerId="ADAL" clId="{C17A551E-4D53-1640-B738-B6503DD833B4}" dt="2023-11-18T14:46:23.077" v="59" actId="2696"/>
        <pc:sldMkLst>
          <pc:docMk/>
          <pc:sldMk cId="641110839" sldId="256"/>
        </pc:sldMkLst>
      </pc:sldChg>
      <pc:sldChg chg="modSp mod">
        <pc:chgData name="Sarah Schöttler" userId="fbdac029-5baf-4634-8db4-713e8da0e721" providerId="ADAL" clId="{C17A551E-4D53-1640-B738-B6503DD833B4}" dt="2023-11-18T18:52:20.844" v="8017" actId="2711"/>
        <pc:sldMkLst>
          <pc:docMk/>
          <pc:sldMk cId="3980613626" sldId="259"/>
        </pc:sldMkLst>
        <pc:spChg chg="mod">
          <ac:chgData name="Sarah Schöttler" userId="fbdac029-5baf-4634-8db4-713e8da0e721" providerId="ADAL" clId="{C17A551E-4D53-1640-B738-B6503DD833B4}" dt="2023-11-18T18:52:20.844" v="8017" actId="2711"/>
          <ac:spMkLst>
            <pc:docMk/>
            <pc:sldMk cId="3980613626" sldId="259"/>
            <ac:spMk id="6" creationId="{2AE9E182-8981-4CF2-8E38-F9DC7117DABF}"/>
          </ac:spMkLst>
        </pc:spChg>
      </pc:sldChg>
      <pc:sldChg chg="addSp modSp mod">
        <pc:chgData name="Sarah Schöttler" userId="fbdac029-5baf-4634-8db4-713e8da0e721" providerId="ADAL" clId="{C17A551E-4D53-1640-B738-B6503DD833B4}" dt="2023-11-18T18:48:56.878" v="7989" actId="27636"/>
        <pc:sldMkLst>
          <pc:docMk/>
          <pc:sldMk cId="3144294855" sldId="263"/>
        </pc:sldMkLst>
        <pc:spChg chg="mod">
          <ac:chgData name="Sarah Schöttler" userId="fbdac029-5baf-4634-8db4-713e8da0e721" providerId="ADAL" clId="{C17A551E-4D53-1640-B738-B6503DD833B4}" dt="2023-11-18T18:46:10.035" v="7926" actId="1035"/>
          <ac:spMkLst>
            <pc:docMk/>
            <pc:sldMk cId="3144294855" sldId="263"/>
            <ac:spMk id="2" creationId="{CB4793D2-CB7C-47D6-A4D2-7BBA9144378D}"/>
          </ac:spMkLst>
        </pc:spChg>
        <pc:spChg chg="add mod">
          <ac:chgData name="Sarah Schöttler" userId="fbdac029-5baf-4634-8db4-713e8da0e721" providerId="ADAL" clId="{C17A551E-4D53-1640-B738-B6503DD833B4}" dt="2023-11-18T18:48:32.725" v="7987" actId="20577"/>
          <ac:spMkLst>
            <pc:docMk/>
            <pc:sldMk cId="3144294855" sldId="263"/>
            <ac:spMk id="4" creationId="{0B2E8890-8E25-C13B-3B6E-71EC992D6FDD}"/>
          </ac:spMkLst>
        </pc:spChg>
        <pc:spChg chg="mod">
          <ac:chgData name="Sarah Schöttler" userId="fbdac029-5baf-4634-8db4-713e8da0e721" providerId="ADAL" clId="{C17A551E-4D53-1640-B738-B6503DD833B4}" dt="2023-11-18T18:48:56.878" v="7989" actId="27636"/>
          <ac:spMkLst>
            <pc:docMk/>
            <pc:sldMk cId="3144294855" sldId="263"/>
            <ac:spMk id="7" creationId="{8A04E2CD-224D-4779-AF3B-4250E648E6DE}"/>
          </ac:spMkLst>
        </pc:spChg>
      </pc:sldChg>
      <pc:sldChg chg="addSp delSp modSp mod">
        <pc:chgData name="Sarah Schöttler" userId="fbdac029-5baf-4634-8db4-713e8da0e721" providerId="ADAL" clId="{C17A551E-4D53-1640-B738-B6503DD833B4}" dt="2023-11-18T18:50:12.360" v="8009" actId="20577"/>
        <pc:sldMkLst>
          <pc:docMk/>
          <pc:sldMk cId="2110604032" sldId="265"/>
        </pc:sldMkLst>
        <pc:spChg chg="del mod">
          <ac:chgData name="Sarah Schöttler" userId="fbdac029-5baf-4634-8db4-713e8da0e721" providerId="ADAL" clId="{C17A551E-4D53-1640-B738-B6503DD833B4}" dt="2023-11-18T14:56:42.755" v="193" actId="478"/>
          <ac:spMkLst>
            <pc:docMk/>
            <pc:sldMk cId="2110604032" sldId="265"/>
            <ac:spMk id="2" creationId="{CB4793D2-CB7C-47D6-A4D2-7BBA9144378D}"/>
          </ac:spMkLst>
        </pc:spChg>
        <pc:spChg chg="add mod">
          <ac:chgData name="Sarah Schöttler" userId="fbdac029-5baf-4634-8db4-713e8da0e721" providerId="ADAL" clId="{C17A551E-4D53-1640-B738-B6503DD833B4}" dt="2023-11-18T14:56:47.396" v="209" actId="20577"/>
          <ac:spMkLst>
            <pc:docMk/>
            <pc:sldMk cId="2110604032" sldId="265"/>
            <ac:spMk id="5" creationId="{6BC72FB6-39F0-1B50-562F-35D09692658B}"/>
          </ac:spMkLst>
        </pc:spChg>
        <pc:spChg chg="add del mod">
          <ac:chgData name="Sarah Schöttler" userId="fbdac029-5baf-4634-8db4-713e8da0e721" providerId="ADAL" clId="{C17A551E-4D53-1640-B738-B6503DD833B4}" dt="2023-11-18T18:50:12.360" v="8009" actId="20577"/>
          <ac:spMkLst>
            <pc:docMk/>
            <pc:sldMk cId="2110604032" sldId="265"/>
            <ac:spMk id="6" creationId="{00000000-0000-0000-0000-000000000000}"/>
          </ac:spMkLst>
        </pc:spChg>
        <pc:picChg chg="add del">
          <ac:chgData name="Sarah Schöttler" userId="fbdac029-5baf-4634-8db4-713e8da0e721" providerId="ADAL" clId="{C17A551E-4D53-1640-B738-B6503DD833B4}" dt="2023-11-18T14:49:45.144" v="102" actId="478"/>
          <ac:picMkLst>
            <pc:docMk/>
            <pc:sldMk cId="2110604032" sldId="265"/>
            <ac:picMk id="3" creationId="{00000000-0000-0000-0000-000000000000}"/>
          </ac:picMkLst>
        </pc:picChg>
        <pc:picChg chg="mod">
          <ac:chgData name="Sarah Schöttler" userId="fbdac029-5baf-4634-8db4-713e8da0e721" providerId="ADAL" clId="{C17A551E-4D53-1640-B738-B6503DD833B4}" dt="2023-11-18T14:50:20.806" v="108" actId="1076"/>
          <ac:picMkLst>
            <pc:docMk/>
            <pc:sldMk cId="2110604032" sldId="265"/>
            <ac:picMk id="2052" creationId="{00000000-0000-0000-0000-000000000000}"/>
          </ac:picMkLst>
        </pc:picChg>
        <pc:picChg chg="mod">
          <ac:chgData name="Sarah Schöttler" userId="fbdac029-5baf-4634-8db4-713e8da0e721" providerId="ADAL" clId="{C17A551E-4D53-1640-B738-B6503DD833B4}" dt="2023-11-18T14:57:26.993" v="216" actId="14100"/>
          <ac:picMkLst>
            <pc:docMk/>
            <pc:sldMk cId="2110604032" sldId="265"/>
            <ac:picMk id="2054" creationId="{00000000-0000-0000-0000-000000000000}"/>
          </ac:picMkLst>
        </pc:picChg>
      </pc:sldChg>
      <pc:sldChg chg="del">
        <pc:chgData name="Sarah Schöttler" userId="fbdac029-5baf-4634-8db4-713e8da0e721" providerId="ADAL" clId="{C17A551E-4D53-1640-B738-B6503DD833B4}" dt="2023-11-18T15:15:35.651" v="1165" actId="2696"/>
        <pc:sldMkLst>
          <pc:docMk/>
          <pc:sldMk cId="484821872" sldId="266"/>
        </pc:sldMkLst>
      </pc:sldChg>
      <pc:sldChg chg="addSp delSp modSp mod chgLayout">
        <pc:chgData name="Sarah Schöttler" userId="fbdac029-5baf-4634-8db4-713e8da0e721" providerId="ADAL" clId="{C17A551E-4D53-1640-B738-B6503DD833B4}" dt="2023-11-18T18:51:53.684" v="8015" actId="20577"/>
        <pc:sldMkLst>
          <pc:docMk/>
          <pc:sldMk cId="2541807639" sldId="267"/>
        </pc:sldMkLst>
        <pc:spChg chg="del mod">
          <ac:chgData name="Sarah Schöttler" userId="fbdac029-5baf-4634-8db4-713e8da0e721" providerId="ADAL" clId="{C17A551E-4D53-1640-B738-B6503DD833B4}" dt="2023-11-18T14:51:45.232" v="154" actId="478"/>
          <ac:spMkLst>
            <pc:docMk/>
            <pc:sldMk cId="2541807639" sldId="267"/>
            <ac:spMk id="2" creationId="{CB4793D2-CB7C-47D6-A4D2-7BBA9144378D}"/>
          </ac:spMkLst>
        </pc:spChg>
        <pc:spChg chg="add del mod">
          <ac:chgData name="Sarah Schöttler" userId="fbdac029-5baf-4634-8db4-713e8da0e721" providerId="ADAL" clId="{C17A551E-4D53-1640-B738-B6503DD833B4}" dt="2023-11-18T14:56:05.393" v="191" actId="478"/>
          <ac:spMkLst>
            <pc:docMk/>
            <pc:sldMk cId="2541807639" sldId="267"/>
            <ac:spMk id="4" creationId="{E90FA7CD-7FEC-63F1-107F-59C574BB455D}"/>
          </ac:spMkLst>
        </pc:spChg>
        <pc:spChg chg="del mod">
          <ac:chgData name="Sarah Schöttler" userId="fbdac029-5baf-4634-8db4-713e8da0e721" providerId="ADAL" clId="{C17A551E-4D53-1640-B738-B6503DD833B4}" dt="2023-11-18T14:58:46.383" v="229" actId="478"/>
          <ac:spMkLst>
            <pc:docMk/>
            <pc:sldMk cId="2541807639" sldId="267"/>
            <ac:spMk id="6" creationId="{00000000-0000-0000-0000-000000000000}"/>
          </ac:spMkLst>
        </pc:spChg>
        <pc:spChg chg="add mod ord">
          <ac:chgData name="Sarah Schöttler" userId="fbdac029-5baf-4634-8db4-713e8da0e721" providerId="ADAL" clId="{C17A551E-4D53-1640-B738-B6503DD833B4}" dt="2023-11-18T14:59:07.479" v="232" actId="700"/>
          <ac:spMkLst>
            <pc:docMk/>
            <pc:sldMk cId="2541807639" sldId="267"/>
            <ac:spMk id="10" creationId="{940B5940-F38E-4131-86B6-A7ABEB7B4A46}"/>
          </ac:spMkLst>
        </pc:spChg>
        <pc:spChg chg="add del mod">
          <ac:chgData name="Sarah Schöttler" userId="fbdac029-5baf-4634-8db4-713e8da0e721" providerId="ADAL" clId="{C17A551E-4D53-1640-B738-B6503DD833B4}" dt="2023-11-18T14:58:53.460" v="231" actId="767"/>
          <ac:spMkLst>
            <pc:docMk/>
            <pc:sldMk cId="2541807639" sldId="267"/>
            <ac:spMk id="11" creationId="{A5093E57-A407-1CAA-2707-5D44841E4384}"/>
          </ac:spMkLst>
        </pc:spChg>
        <pc:spChg chg="add del mod ord">
          <ac:chgData name="Sarah Schöttler" userId="fbdac029-5baf-4634-8db4-713e8da0e721" providerId="ADAL" clId="{C17A551E-4D53-1640-B738-B6503DD833B4}" dt="2023-11-18T14:59:55.380" v="243" actId="478"/>
          <ac:spMkLst>
            <pc:docMk/>
            <pc:sldMk cId="2541807639" sldId="267"/>
            <ac:spMk id="12" creationId="{42D38B9B-E94E-160F-12D2-B352642A0D51}"/>
          </ac:spMkLst>
        </pc:spChg>
        <pc:spChg chg="add del mod">
          <ac:chgData name="Sarah Schöttler" userId="fbdac029-5baf-4634-8db4-713e8da0e721" providerId="ADAL" clId="{C17A551E-4D53-1640-B738-B6503DD833B4}" dt="2023-11-18T15:01:45.039" v="301" actId="478"/>
          <ac:spMkLst>
            <pc:docMk/>
            <pc:sldMk cId="2541807639" sldId="267"/>
            <ac:spMk id="14" creationId="{33DF706D-66C0-5B7A-47E1-67940E4A7308}"/>
          </ac:spMkLst>
        </pc:spChg>
        <pc:spChg chg="add mod">
          <ac:chgData name="Sarah Schöttler" userId="fbdac029-5baf-4634-8db4-713e8da0e721" providerId="ADAL" clId="{C17A551E-4D53-1640-B738-B6503DD833B4}" dt="2023-11-18T18:51:53.684" v="8015" actId="20577"/>
          <ac:spMkLst>
            <pc:docMk/>
            <pc:sldMk cId="2541807639" sldId="267"/>
            <ac:spMk id="15" creationId="{A3F4C905-8ACC-07E3-A3A8-ECA224E4496C}"/>
          </ac:spMkLst>
        </pc:spChg>
        <pc:spChg chg="add del mod">
          <ac:chgData name="Sarah Schöttler" userId="fbdac029-5baf-4634-8db4-713e8da0e721" providerId="ADAL" clId="{C17A551E-4D53-1640-B738-B6503DD833B4}" dt="2023-11-18T15:01:52.385" v="302" actId="478"/>
          <ac:spMkLst>
            <pc:docMk/>
            <pc:sldMk cId="2541807639" sldId="267"/>
            <ac:spMk id="17" creationId="{6E11E6D7-BE35-1CCE-E876-A7BB13368550}"/>
          </ac:spMkLst>
        </pc:spChg>
        <pc:picChg chg="del">
          <ac:chgData name="Sarah Schöttler" userId="fbdac029-5baf-4634-8db4-713e8da0e721" providerId="ADAL" clId="{C17A551E-4D53-1640-B738-B6503DD833B4}" dt="2023-11-18T14:51:24.838" v="153" actId="478"/>
          <ac:picMkLst>
            <pc:docMk/>
            <pc:sldMk cId="2541807639" sldId="267"/>
            <ac:picMk id="3" creationId="{00000000-0000-0000-0000-000000000000}"/>
          </ac:picMkLst>
        </pc:picChg>
        <pc:picChg chg="mod">
          <ac:chgData name="Sarah Schöttler" userId="fbdac029-5baf-4634-8db4-713e8da0e721" providerId="ADAL" clId="{C17A551E-4D53-1640-B738-B6503DD833B4}" dt="2023-11-18T15:02:31.287" v="306" actId="1076"/>
          <ac:picMkLst>
            <pc:docMk/>
            <pc:sldMk cId="2541807639" sldId="267"/>
            <ac:picMk id="2052" creationId="{00000000-0000-0000-0000-000000000000}"/>
          </ac:picMkLst>
        </pc:picChg>
      </pc:sldChg>
      <pc:sldChg chg="addSp delSp modSp del mod">
        <pc:chgData name="Sarah Schöttler" userId="fbdac029-5baf-4634-8db4-713e8da0e721" providerId="ADAL" clId="{C17A551E-4D53-1640-B738-B6503DD833B4}" dt="2023-11-18T16:02:00.570" v="1563" actId="2696"/>
        <pc:sldMkLst>
          <pc:docMk/>
          <pc:sldMk cId="1672743567" sldId="268"/>
        </pc:sldMkLst>
        <pc:spChg chg="add del mod">
          <ac:chgData name="Sarah Schöttler" userId="fbdac029-5baf-4634-8db4-713e8da0e721" providerId="ADAL" clId="{C17A551E-4D53-1640-B738-B6503DD833B4}" dt="2023-11-18T16:00:45.943" v="1522" actId="21"/>
          <ac:spMkLst>
            <pc:docMk/>
            <pc:sldMk cId="1672743567" sldId="268"/>
            <ac:spMk id="8" creationId="{A842BD0A-2F41-05E5-E09F-08F50B3518FA}"/>
          </ac:spMkLst>
        </pc:spChg>
        <pc:spChg chg="add del mod">
          <ac:chgData name="Sarah Schöttler" userId="fbdac029-5baf-4634-8db4-713e8da0e721" providerId="ADAL" clId="{C17A551E-4D53-1640-B738-B6503DD833B4}" dt="2023-11-18T16:00:45.943" v="1522" actId="21"/>
          <ac:spMkLst>
            <pc:docMk/>
            <pc:sldMk cId="1672743567" sldId="268"/>
            <ac:spMk id="9" creationId="{3A220F88-7B6D-A358-7E40-A38BB72AA2EE}"/>
          </ac:spMkLst>
        </pc:spChg>
        <pc:spChg chg="add del mod">
          <ac:chgData name="Sarah Schöttler" userId="fbdac029-5baf-4634-8db4-713e8da0e721" providerId="ADAL" clId="{C17A551E-4D53-1640-B738-B6503DD833B4}" dt="2023-11-18T16:00:45.943" v="1522" actId="21"/>
          <ac:spMkLst>
            <pc:docMk/>
            <pc:sldMk cId="1672743567" sldId="268"/>
            <ac:spMk id="10" creationId="{8CDEAAD7-A3AA-B755-9D4F-3ED7788AE146}"/>
          </ac:spMkLst>
        </pc:spChg>
        <pc:picChg chg="del">
          <ac:chgData name="Sarah Schöttler" userId="fbdac029-5baf-4634-8db4-713e8da0e721" providerId="ADAL" clId="{C17A551E-4D53-1640-B738-B6503DD833B4}" dt="2023-11-18T16:00:45.943" v="1522" actId="21"/>
          <ac:picMkLst>
            <pc:docMk/>
            <pc:sldMk cId="1672743567" sldId="268"/>
            <ac:picMk id="4" creationId="{00000000-0000-0000-0000-000000000000}"/>
          </ac:picMkLst>
        </pc:picChg>
      </pc:sldChg>
      <pc:sldChg chg="delSp modSp del mod">
        <pc:chgData name="Sarah Schöttler" userId="fbdac029-5baf-4634-8db4-713e8da0e721" providerId="ADAL" clId="{C17A551E-4D53-1640-B738-B6503DD833B4}" dt="2023-11-18T16:07:57.609" v="2225" actId="2696"/>
        <pc:sldMkLst>
          <pc:docMk/>
          <pc:sldMk cId="4120753115" sldId="269"/>
        </pc:sldMkLst>
        <pc:spChg chg="del mod">
          <ac:chgData name="Sarah Schöttler" userId="fbdac029-5baf-4634-8db4-713e8da0e721" providerId="ADAL" clId="{C17A551E-4D53-1640-B738-B6503DD833B4}" dt="2023-11-18T16:02:57.952" v="1566" actId="478"/>
          <ac:spMkLst>
            <pc:docMk/>
            <pc:sldMk cId="4120753115" sldId="269"/>
            <ac:spMk id="7" creationId="{2FE97E92-32AB-4C48-82A5-1E30001ACB6A}"/>
          </ac:spMkLst>
        </pc:spChg>
        <pc:picChg chg="mod">
          <ac:chgData name="Sarah Schöttler" userId="fbdac029-5baf-4634-8db4-713e8da0e721" providerId="ADAL" clId="{C17A551E-4D53-1640-B738-B6503DD833B4}" dt="2023-11-18T16:02:50.885" v="1564" actId="1076"/>
          <ac:picMkLst>
            <pc:docMk/>
            <pc:sldMk cId="4120753115" sldId="269"/>
            <ac:picMk id="8" creationId="{E04FD67A-C976-4C84-A848-3C9F53B27481}"/>
          </ac:picMkLst>
        </pc:picChg>
      </pc:sldChg>
      <pc:sldChg chg="del">
        <pc:chgData name="Sarah Schöttler" userId="fbdac029-5baf-4634-8db4-713e8da0e721" providerId="ADAL" clId="{C17A551E-4D53-1640-B738-B6503DD833B4}" dt="2023-11-18T16:15:54.347" v="2596" actId="2696"/>
        <pc:sldMkLst>
          <pc:docMk/>
          <pc:sldMk cId="2442869046" sldId="270"/>
        </pc:sldMkLst>
      </pc:sldChg>
      <pc:sldChg chg="del">
        <pc:chgData name="Sarah Schöttler" userId="fbdac029-5baf-4634-8db4-713e8da0e721" providerId="ADAL" clId="{C17A551E-4D53-1640-B738-B6503DD833B4}" dt="2023-11-18T16:16:30.373" v="2599" actId="2696"/>
        <pc:sldMkLst>
          <pc:docMk/>
          <pc:sldMk cId="40783727" sldId="271"/>
        </pc:sldMkLst>
      </pc:sldChg>
      <pc:sldChg chg="del">
        <pc:chgData name="Sarah Schöttler" userId="fbdac029-5baf-4634-8db4-713e8da0e721" providerId="ADAL" clId="{C17A551E-4D53-1640-B738-B6503DD833B4}" dt="2023-11-18T16:25:51.342" v="3139" actId="2696"/>
        <pc:sldMkLst>
          <pc:docMk/>
          <pc:sldMk cId="660318087" sldId="272"/>
        </pc:sldMkLst>
      </pc:sldChg>
      <pc:sldChg chg="del ord">
        <pc:chgData name="Sarah Schöttler" userId="fbdac029-5baf-4634-8db4-713e8da0e721" providerId="ADAL" clId="{C17A551E-4D53-1640-B738-B6503DD833B4}" dt="2023-11-18T18:22:07.643" v="7043" actId="2696"/>
        <pc:sldMkLst>
          <pc:docMk/>
          <pc:sldMk cId="2809733516" sldId="273"/>
        </pc:sldMkLst>
      </pc:sldChg>
      <pc:sldChg chg="del">
        <pc:chgData name="Sarah Schöttler" userId="fbdac029-5baf-4634-8db4-713e8da0e721" providerId="ADAL" clId="{C17A551E-4D53-1640-B738-B6503DD833B4}" dt="2023-11-18T15:59:57.176" v="1517" actId="2696"/>
        <pc:sldMkLst>
          <pc:docMk/>
          <pc:sldMk cId="2329193184" sldId="275"/>
        </pc:sldMkLst>
      </pc:sldChg>
      <pc:sldChg chg="modSp del">
        <pc:chgData name="Sarah Schöttler" userId="fbdac029-5baf-4634-8db4-713e8da0e721" providerId="ADAL" clId="{C17A551E-4D53-1640-B738-B6503DD833B4}" dt="2023-11-18T15:08:43.404" v="662" actId="2696"/>
        <pc:sldMkLst>
          <pc:docMk/>
          <pc:sldMk cId="2777440580" sldId="276"/>
        </pc:sldMkLst>
        <pc:picChg chg="mod">
          <ac:chgData name="Sarah Schöttler" userId="fbdac029-5baf-4634-8db4-713e8da0e721" providerId="ADAL" clId="{C17A551E-4D53-1640-B738-B6503DD833B4}" dt="2023-11-18T15:02:46.405" v="307" actId="1076"/>
          <ac:picMkLst>
            <pc:docMk/>
            <pc:sldMk cId="2777440580" sldId="276"/>
            <ac:picMk id="2052" creationId="{00000000-0000-0000-0000-000000000000}"/>
          </ac:picMkLst>
        </pc:picChg>
      </pc:sldChg>
      <pc:sldChg chg="delSp mod ord">
        <pc:chgData name="Sarah Schöttler" userId="fbdac029-5baf-4634-8db4-713e8da0e721" providerId="ADAL" clId="{C17A551E-4D53-1640-B738-B6503DD833B4}" dt="2023-11-18T18:53:38.100" v="8021" actId="478"/>
        <pc:sldMkLst>
          <pc:docMk/>
          <pc:sldMk cId="1909771926" sldId="277"/>
        </pc:sldMkLst>
        <pc:spChg chg="del">
          <ac:chgData name="Sarah Schöttler" userId="fbdac029-5baf-4634-8db4-713e8da0e721" providerId="ADAL" clId="{C17A551E-4D53-1640-B738-B6503DD833B4}" dt="2023-11-18T18:53:37.016" v="8020" actId="478"/>
          <ac:spMkLst>
            <pc:docMk/>
            <pc:sldMk cId="1909771926" sldId="277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3:37.016" v="8020" actId="478"/>
          <ac:spMkLst>
            <pc:docMk/>
            <pc:sldMk cId="1909771926" sldId="277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3:38.100" v="8021" actId="478"/>
          <ac:picMkLst>
            <pc:docMk/>
            <pc:sldMk cId="1909771926" sldId="277"/>
            <ac:picMk id="8" creationId="{E04FD67A-C976-4C84-A848-3C9F53B27481}"/>
          </ac:picMkLst>
        </pc:picChg>
      </pc:sldChg>
      <pc:sldChg chg="del">
        <pc:chgData name="Sarah Schöttler" userId="fbdac029-5baf-4634-8db4-713e8da0e721" providerId="ADAL" clId="{C17A551E-4D53-1640-B738-B6503DD833B4}" dt="2023-11-18T18:23:58.288" v="7114" actId="2696"/>
        <pc:sldMkLst>
          <pc:docMk/>
          <pc:sldMk cId="3438324831" sldId="278"/>
        </pc:sldMkLst>
      </pc:sldChg>
      <pc:sldChg chg="delSp modSp mod ord">
        <pc:chgData name="Sarah Schöttler" userId="fbdac029-5baf-4634-8db4-713e8da0e721" providerId="ADAL" clId="{C17A551E-4D53-1640-B738-B6503DD833B4}" dt="2023-11-18T18:53:31.526" v="8019" actId="478"/>
        <pc:sldMkLst>
          <pc:docMk/>
          <pc:sldMk cId="1994192669" sldId="279"/>
        </pc:sldMkLst>
        <pc:spChg chg="mod">
          <ac:chgData name="Sarah Schöttler" userId="fbdac029-5baf-4634-8db4-713e8da0e721" providerId="ADAL" clId="{C17A551E-4D53-1640-B738-B6503DD833B4}" dt="2023-11-18T14:52:44.773" v="160" actId="27636"/>
          <ac:spMkLst>
            <pc:docMk/>
            <pc:sldMk cId="1994192669" sldId="279"/>
            <ac:spMk id="2" creationId="{CB4793D2-CB7C-47D6-A4D2-7BBA9144378D}"/>
          </ac:spMkLst>
        </pc:spChg>
        <pc:spChg chg="del">
          <ac:chgData name="Sarah Schöttler" userId="fbdac029-5baf-4634-8db4-713e8da0e721" providerId="ADAL" clId="{C17A551E-4D53-1640-B738-B6503DD833B4}" dt="2023-11-18T18:53:30.298" v="8018" actId="478"/>
          <ac:spMkLst>
            <pc:docMk/>
            <pc:sldMk cId="1994192669" sldId="279"/>
            <ac:spMk id="8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3:30.298" v="8018" actId="478"/>
          <ac:spMkLst>
            <pc:docMk/>
            <pc:sldMk cId="1994192669" sldId="279"/>
            <ac:spMk id="10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3:31.526" v="8019" actId="478"/>
          <ac:picMkLst>
            <pc:docMk/>
            <pc:sldMk cId="1994192669" sldId="279"/>
            <ac:picMk id="9" creationId="{E04FD67A-C976-4C84-A848-3C9F53B27481}"/>
          </ac:picMkLst>
        </pc:picChg>
      </pc:sldChg>
      <pc:sldChg chg="delSp modSp mod">
        <pc:chgData name="Sarah Schöttler" userId="fbdac029-5baf-4634-8db4-713e8da0e721" providerId="ADAL" clId="{C17A551E-4D53-1640-B738-B6503DD833B4}" dt="2023-11-18T18:53:57.713" v="8028" actId="478"/>
        <pc:sldMkLst>
          <pc:docMk/>
          <pc:sldMk cId="185866657" sldId="280"/>
        </pc:sldMkLst>
        <pc:spChg chg="del">
          <ac:chgData name="Sarah Schöttler" userId="fbdac029-5baf-4634-8db4-713e8da0e721" providerId="ADAL" clId="{C17A551E-4D53-1640-B738-B6503DD833B4}" dt="2023-11-18T18:53:57.713" v="8028" actId="478"/>
          <ac:spMkLst>
            <pc:docMk/>
            <pc:sldMk cId="185866657" sldId="280"/>
            <ac:spMk id="10" creationId="{2FE97E92-32AB-4C48-82A5-1E30001ACB6A}"/>
          </ac:spMkLst>
        </pc:spChg>
        <pc:spChg chg="del mod">
          <ac:chgData name="Sarah Schöttler" userId="fbdac029-5baf-4634-8db4-713e8da0e721" providerId="ADAL" clId="{C17A551E-4D53-1640-B738-B6503DD833B4}" dt="2023-11-18T18:53:56.123" v="8026" actId="478"/>
          <ac:spMkLst>
            <pc:docMk/>
            <pc:sldMk cId="185866657" sldId="280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3:56.910" v="8027" actId="478"/>
          <ac:picMkLst>
            <pc:docMk/>
            <pc:sldMk cId="185866657" sldId="280"/>
            <ac:picMk id="11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36.233" v="8038" actId="478"/>
        <pc:sldMkLst>
          <pc:docMk/>
          <pc:sldMk cId="557943044" sldId="281"/>
        </pc:sldMkLst>
        <pc:spChg chg="del">
          <ac:chgData name="Sarah Schöttler" userId="fbdac029-5baf-4634-8db4-713e8da0e721" providerId="ADAL" clId="{C17A551E-4D53-1640-B738-B6503DD833B4}" dt="2023-11-18T18:54:36.233" v="8038" actId="478"/>
          <ac:spMkLst>
            <pc:docMk/>
            <pc:sldMk cId="557943044" sldId="281"/>
            <ac:spMk id="6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36.233" v="8038" actId="478"/>
          <ac:spMkLst>
            <pc:docMk/>
            <pc:sldMk cId="557943044" sldId="281"/>
            <ac:spMk id="8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36.233" v="8038" actId="478"/>
          <ac:picMkLst>
            <pc:docMk/>
            <pc:sldMk cId="557943044" sldId="281"/>
            <ac:picMk id="7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57.506" v="8042" actId="478"/>
        <pc:sldMkLst>
          <pc:docMk/>
          <pc:sldMk cId="2472474582" sldId="282"/>
        </pc:sldMkLst>
        <pc:spChg chg="del">
          <ac:chgData name="Sarah Schöttler" userId="fbdac029-5baf-4634-8db4-713e8da0e721" providerId="ADAL" clId="{C17A551E-4D53-1640-B738-B6503DD833B4}" dt="2023-11-18T18:54:57.506" v="8042" actId="478"/>
          <ac:spMkLst>
            <pc:docMk/>
            <pc:sldMk cId="2472474582" sldId="282"/>
            <ac:spMk id="6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57.506" v="8042" actId="478"/>
          <ac:spMkLst>
            <pc:docMk/>
            <pc:sldMk cId="2472474582" sldId="282"/>
            <ac:spMk id="8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57.506" v="8042" actId="478"/>
          <ac:picMkLst>
            <pc:docMk/>
            <pc:sldMk cId="2472474582" sldId="282"/>
            <ac:picMk id="7" creationId="{E04FD67A-C976-4C84-A848-3C9F53B27481}"/>
          </ac:picMkLst>
        </pc:picChg>
      </pc:sldChg>
      <pc:sldChg chg="del ord">
        <pc:chgData name="Sarah Schöttler" userId="fbdac029-5baf-4634-8db4-713e8da0e721" providerId="ADAL" clId="{C17A551E-4D53-1640-B738-B6503DD833B4}" dt="2023-11-18T17:34:22.248" v="5711" actId="2696"/>
        <pc:sldMkLst>
          <pc:docMk/>
          <pc:sldMk cId="2584608624" sldId="284"/>
        </pc:sldMkLst>
      </pc:sldChg>
      <pc:sldChg chg="del">
        <pc:chgData name="Sarah Schöttler" userId="fbdac029-5baf-4634-8db4-713e8da0e721" providerId="ADAL" clId="{C17A551E-4D53-1640-B738-B6503DD833B4}" dt="2023-11-18T18:23:52.833" v="7113" actId="2696"/>
        <pc:sldMkLst>
          <pc:docMk/>
          <pc:sldMk cId="516601499" sldId="285"/>
        </pc:sldMkLst>
      </pc:sldChg>
      <pc:sldChg chg="del">
        <pc:chgData name="Sarah Schöttler" userId="fbdac029-5baf-4634-8db4-713e8da0e721" providerId="ADAL" clId="{C17A551E-4D53-1640-B738-B6503DD833B4}" dt="2023-11-18T18:55:22.796" v="8044" actId="2696"/>
        <pc:sldMkLst>
          <pc:docMk/>
          <pc:sldMk cId="1615647685" sldId="286"/>
        </pc:sldMkLst>
      </pc:sldChg>
      <pc:sldChg chg="delSp mod">
        <pc:chgData name="Sarah Schöttler" userId="fbdac029-5baf-4634-8db4-713e8da0e721" providerId="ADAL" clId="{C17A551E-4D53-1640-B738-B6503DD833B4}" dt="2023-11-18T18:54:16.771" v="8032" actId="478"/>
        <pc:sldMkLst>
          <pc:docMk/>
          <pc:sldMk cId="3013238604" sldId="287"/>
        </pc:sldMkLst>
        <pc:spChg chg="del">
          <ac:chgData name="Sarah Schöttler" userId="fbdac029-5baf-4634-8db4-713e8da0e721" providerId="ADAL" clId="{C17A551E-4D53-1640-B738-B6503DD833B4}" dt="2023-11-18T18:54:16.771" v="8032" actId="478"/>
          <ac:spMkLst>
            <pc:docMk/>
            <pc:sldMk cId="3013238604" sldId="287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16.771" v="8032" actId="478"/>
          <ac:spMkLst>
            <pc:docMk/>
            <pc:sldMk cId="3013238604" sldId="287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16.771" v="8032" actId="478"/>
          <ac:picMkLst>
            <pc:docMk/>
            <pc:sldMk cId="3013238604" sldId="287"/>
            <ac:picMk id="8" creationId="{E04FD67A-C976-4C84-A848-3C9F53B27481}"/>
          </ac:picMkLst>
        </pc:picChg>
      </pc:sldChg>
      <pc:sldChg chg="modSp del mod">
        <pc:chgData name="Sarah Schöttler" userId="fbdac029-5baf-4634-8db4-713e8da0e721" providerId="ADAL" clId="{C17A551E-4D53-1640-B738-B6503DD833B4}" dt="2023-11-18T14:47:34.948" v="65" actId="2696"/>
        <pc:sldMkLst>
          <pc:docMk/>
          <pc:sldMk cId="3041213055" sldId="289"/>
        </pc:sldMkLst>
        <pc:spChg chg="mod">
          <ac:chgData name="Sarah Schöttler" userId="fbdac029-5baf-4634-8db4-713e8da0e721" providerId="ADAL" clId="{C17A551E-4D53-1640-B738-B6503DD833B4}" dt="2023-11-18T14:47:26.203" v="60" actId="21"/>
          <ac:spMkLst>
            <pc:docMk/>
            <pc:sldMk cId="3041213055" sldId="289"/>
            <ac:spMk id="7" creationId="{8A04E2CD-224D-4779-AF3B-4250E648E6DE}"/>
          </ac:spMkLst>
        </pc:spChg>
      </pc:sldChg>
      <pc:sldChg chg="modSp mod">
        <pc:chgData name="Sarah Schöttler" userId="fbdac029-5baf-4634-8db4-713e8da0e721" providerId="ADAL" clId="{C17A551E-4D53-1640-B738-B6503DD833B4}" dt="2023-11-18T14:48:53.914" v="87" actId="313"/>
        <pc:sldMkLst>
          <pc:docMk/>
          <pc:sldMk cId="3586821625" sldId="290"/>
        </pc:sldMkLst>
        <pc:spChg chg="mod">
          <ac:chgData name="Sarah Schöttler" userId="fbdac029-5baf-4634-8db4-713e8da0e721" providerId="ADAL" clId="{C17A551E-4D53-1640-B738-B6503DD833B4}" dt="2023-11-18T14:48:53.914" v="87" actId="313"/>
          <ac:spMkLst>
            <pc:docMk/>
            <pc:sldMk cId="3586821625" sldId="290"/>
            <ac:spMk id="2" creationId="{CB4793D2-CB7C-47D6-A4D2-7BBA9144378D}"/>
          </ac:spMkLst>
        </pc:spChg>
      </pc:sldChg>
      <pc:sldChg chg="del">
        <pc:chgData name="Sarah Schöttler" userId="fbdac029-5baf-4634-8db4-713e8da0e721" providerId="ADAL" clId="{C17A551E-4D53-1640-B738-B6503DD833B4}" dt="2023-11-18T17:16:39.809" v="4717" actId="2696"/>
        <pc:sldMkLst>
          <pc:docMk/>
          <pc:sldMk cId="2467983717" sldId="291"/>
        </pc:sldMkLst>
      </pc:sldChg>
      <pc:sldChg chg="delSp modSp mod">
        <pc:chgData name="Sarah Schöttler" userId="fbdac029-5baf-4634-8db4-713e8da0e721" providerId="ADAL" clId="{C17A551E-4D53-1640-B738-B6503DD833B4}" dt="2023-11-18T18:53:50.658" v="8024" actId="478"/>
        <pc:sldMkLst>
          <pc:docMk/>
          <pc:sldMk cId="2872265872" sldId="292"/>
        </pc:sldMkLst>
        <pc:spChg chg="mod">
          <ac:chgData name="Sarah Schöttler" userId="fbdac029-5baf-4634-8db4-713e8da0e721" providerId="ADAL" clId="{C17A551E-4D53-1640-B738-B6503DD833B4}" dt="2023-11-18T18:19:00.381" v="6885" actId="20577"/>
          <ac:spMkLst>
            <pc:docMk/>
            <pc:sldMk cId="2872265872" sldId="292"/>
            <ac:spMk id="2" creationId="{CB4793D2-CB7C-47D6-A4D2-7BBA9144378D}"/>
          </ac:spMkLst>
        </pc:spChg>
        <pc:spChg chg="del">
          <ac:chgData name="Sarah Schöttler" userId="fbdac029-5baf-4634-8db4-713e8da0e721" providerId="ADAL" clId="{C17A551E-4D53-1640-B738-B6503DD833B4}" dt="2023-11-18T18:53:50.658" v="8024" actId="478"/>
          <ac:spMkLst>
            <pc:docMk/>
            <pc:sldMk cId="2872265872" sldId="292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3:42.786" v="8022" actId="478"/>
          <ac:spMkLst>
            <pc:docMk/>
            <pc:sldMk cId="2872265872" sldId="292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3:48.319" v="8023" actId="478"/>
          <ac:picMkLst>
            <pc:docMk/>
            <pc:sldMk cId="2872265872" sldId="292"/>
            <ac:picMk id="8" creationId="{E04FD67A-C976-4C84-A848-3C9F53B27481}"/>
          </ac:picMkLst>
        </pc:picChg>
      </pc:sldChg>
      <pc:sldChg chg="del">
        <pc:chgData name="Sarah Schöttler" userId="fbdac029-5baf-4634-8db4-713e8da0e721" providerId="ADAL" clId="{C17A551E-4D53-1640-B738-B6503DD833B4}" dt="2023-11-18T18:22:09.959" v="7044" actId="2696"/>
        <pc:sldMkLst>
          <pc:docMk/>
          <pc:sldMk cId="4174340541" sldId="293"/>
        </pc:sldMkLst>
      </pc:sldChg>
      <pc:sldChg chg="delSp mod">
        <pc:chgData name="Sarah Schöttler" userId="fbdac029-5baf-4634-8db4-713e8da0e721" providerId="ADAL" clId="{C17A551E-4D53-1640-B738-B6503DD833B4}" dt="2023-11-18T18:55:04.823" v="8043" actId="478"/>
        <pc:sldMkLst>
          <pc:docMk/>
          <pc:sldMk cId="2691259896" sldId="294"/>
        </pc:sldMkLst>
        <pc:spChg chg="del">
          <ac:chgData name="Sarah Schöttler" userId="fbdac029-5baf-4634-8db4-713e8da0e721" providerId="ADAL" clId="{C17A551E-4D53-1640-B738-B6503DD833B4}" dt="2023-11-18T18:55:04.823" v="8043" actId="478"/>
          <ac:spMkLst>
            <pc:docMk/>
            <pc:sldMk cId="2691259896" sldId="294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5:04.823" v="8043" actId="478"/>
          <ac:spMkLst>
            <pc:docMk/>
            <pc:sldMk cId="2691259896" sldId="294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5:04.823" v="8043" actId="478"/>
          <ac:picMkLst>
            <pc:docMk/>
            <pc:sldMk cId="2691259896" sldId="294"/>
            <ac:picMk id="8" creationId="{E04FD67A-C976-4C84-A848-3C9F53B27481}"/>
          </ac:picMkLst>
        </pc:picChg>
      </pc:sldChg>
      <pc:sldChg chg="del ord">
        <pc:chgData name="Sarah Schöttler" userId="fbdac029-5baf-4634-8db4-713e8da0e721" providerId="ADAL" clId="{C17A551E-4D53-1640-B738-B6503DD833B4}" dt="2023-11-18T18:15:16.200" v="6882" actId="2696"/>
        <pc:sldMkLst>
          <pc:docMk/>
          <pc:sldMk cId="780790153" sldId="295"/>
        </pc:sldMkLst>
      </pc:sldChg>
      <pc:sldChg chg="delSp del mod ord">
        <pc:chgData name="Sarah Schöttler" userId="fbdac029-5baf-4634-8db4-713e8da0e721" providerId="ADAL" clId="{C17A551E-4D53-1640-B738-B6503DD833B4}" dt="2023-11-18T18:15:19.956" v="6883" actId="2696"/>
        <pc:sldMkLst>
          <pc:docMk/>
          <pc:sldMk cId="4080748079" sldId="296"/>
        </pc:sldMkLst>
        <pc:graphicFrameChg chg="del">
          <ac:chgData name="Sarah Schöttler" userId="fbdac029-5baf-4634-8db4-713e8da0e721" providerId="ADAL" clId="{C17A551E-4D53-1640-B738-B6503DD833B4}" dt="2023-11-18T18:12:10.154" v="6799" actId="21"/>
          <ac:graphicFrameMkLst>
            <pc:docMk/>
            <pc:sldMk cId="4080748079" sldId="296"/>
            <ac:graphicFrameMk id="10" creationId="{129FB679-586F-4AFF-A16D-C4045DD332D5}"/>
          </ac:graphicFrameMkLst>
        </pc:graphicFrameChg>
      </pc:sldChg>
      <pc:sldChg chg="delSp mod">
        <pc:chgData name="Sarah Schöttler" userId="fbdac029-5baf-4634-8db4-713e8da0e721" providerId="ADAL" clId="{C17A551E-4D53-1640-B738-B6503DD833B4}" dt="2023-11-18T18:54:42.586" v="8039" actId="478"/>
        <pc:sldMkLst>
          <pc:docMk/>
          <pc:sldMk cId="3138549324" sldId="297"/>
        </pc:sldMkLst>
        <pc:spChg chg="del">
          <ac:chgData name="Sarah Schöttler" userId="fbdac029-5baf-4634-8db4-713e8da0e721" providerId="ADAL" clId="{C17A551E-4D53-1640-B738-B6503DD833B4}" dt="2023-11-18T18:54:42.586" v="8039" actId="478"/>
          <ac:spMkLst>
            <pc:docMk/>
            <pc:sldMk cId="3138549324" sldId="297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42.586" v="8039" actId="478"/>
          <ac:spMkLst>
            <pc:docMk/>
            <pc:sldMk cId="3138549324" sldId="297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42.586" v="8039" actId="478"/>
          <ac:picMkLst>
            <pc:docMk/>
            <pc:sldMk cId="3138549324" sldId="297"/>
            <ac:picMk id="8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02.811" v="8029" actId="478"/>
        <pc:sldMkLst>
          <pc:docMk/>
          <pc:sldMk cId="355838883" sldId="298"/>
        </pc:sldMkLst>
        <pc:spChg chg="del">
          <ac:chgData name="Sarah Schöttler" userId="fbdac029-5baf-4634-8db4-713e8da0e721" providerId="ADAL" clId="{C17A551E-4D53-1640-B738-B6503DD833B4}" dt="2023-11-18T18:54:02.811" v="8029" actId="478"/>
          <ac:spMkLst>
            <pc:docMk/>
            <pc:sldMk cId="355838883" sldId="298"/>
            <ac:spMk id="10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02.811" v="8029" actId="478"/>
          <ac:spMkLst>
            <pc:docMk/>
            <pc:sldMk cId="355838883" sldId="298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02.811" v="8029" actId="478"/>
          <ac:picMkLst>
            <pc:docMk/>
            <pc:sldMk cId="355838883" sldId="298"/>
            <ac:picMk id="11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12.821" v="8031" actId="478"/>
        <pc:sldMkLst>
          <pc:docMk/>
          <pc:sldMk cId="1457794083" sldId="300"/>
        </pc:sldMkLst>
        <pc:spChg chg="del">
          <ac:chgData name="Sarah Schöttler" userId="fbdac029-5baf-4634-8db4-713e8da0e721" providerId="ADAL" clId="{C17A551E-4D53-1640-B738-B6503DD833B4}" dt="2023-11-18T18:54:12.821" v="8031" actId="478"/>
          <ac:spMkLst>
            <pc:docMk/>
            <pc:sldMk cId="1457794083" sldId="300"/>
            <ac:spMk id="10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12.821" v="8031" actId="478"/>
          <ac:spMkLst>
            <pc:docMk/>
            <pc:sldMk cId="1457794083" sldId="300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12.821" v="8031" actId="478"/>
          <ac:picMkLst>
            <pc:docMk/>
            <pc:sldMk cId="1457794083" sldId="300"/>
            <ac:picMk id="11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25.222" v="8033" actId="478"/>
        <pc:sldMkLst>
          <pc:docMk/>
          <pc:sldMk cId="4124310154" sldId="301"/>
        </pc:sldMkLst>
        <pc:spChg chg="del">
          <ac:chgData name="Sarah Schöttler" userId="fbdac029-5baf-4634-8db4-713e8da0e721" providerId="ADAL" clId="{C17A551E-4D53-1640-B738-B6503DD833B4}" dt="2023-11-18T18:54:25.222" v="8033" actId="478"/>
          <ac:spMkLst>
            <pc:docMk/>
            <pc:sldMk cId="4124310154" sldId="301"/>
            <ac:spMk id="10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25.222" v="8033" actId="478"/>
          <ac:spMkLst>
            <pc:docMk/>
            <pc:sldMk cId="4124310154" sldId="301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25.222" v="8033" actId="478"/>
          <ac:picMkLst>
            <pc:docMk/>
            <pc:sldMk cId="4124310154" sldId="301"/>
            <ac:picMk id="11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08.666" v="8030" actId="478"/>
        <pc:sldMkLst>
          <pc:docMk/>
          <pc:sldMk cId="1565221663" sldId="303"/>
        </pc:sldMkLst>
        <pc:spChg chg="del">
          <ac:chgData name="Sarah Schöttler" userId="fbdac029-5baf-4634-8db4-713e8da0e721" providerId="ADAL" clId="{C17A551E-4D53-1640-B738-B6503DD833B4}" dt="2023-11-18T18:54:08.666" v="8030" actId="478"/>
          <ac:spMkLst>
            <pc:docMk/>
            <pc:sldMk cId="1565221663" sldId="303"/>
            <ac:spMk id="6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08.666" v="8030" actId="478"/>
          <ac:spMkLst>
            <pc:docMk/>
            <pc:sldMk cId="1565221663" sldId="303"/>
            <ac:spMk id="8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08.666" v="8030" actId="478"/>
          <ac:picMkLst>
            <pc:docMk/>
            <pc:sldMk cId="1565221663" sldId="303"/>
            <ac:picMk id="7" creationId="{E04FD67A-C976-4C84-A848-3C9F53B27481}"/>
          </ac:picMkLst>
        </pc:picChg>
      </pc:sldChg>
      <pc:sldChg chg="delSp mod">
        <pc:chgData name="Sarah Schöttler" userId="fbdac029-5baf-4634-8db4-713e8da0e721" providerId="ADAL" clId="{C17A551E-4D53-1640-B738-B6503DD833B4}" dt="2023-11-18T18:54:46.942" v="8040" actId="478"/>
        <pc:sldMkLst>
          <pc:docMk/>
          <pc:sldMk cId="3214883008" sldId="304"/>
        </pc:sldMkLst>
        <pc:spChg chg="del">
          <ac:chgData name="Sarah Schöttler" userId="fbdac029-5baf-4634-8db4-713e8da0e721" providerId="ADAL" clId="{C17A551E-4D53-1640-B738-B6503DD833B4}" dt="2023-11-18T18:54:46.942" v="8040" actId="478"/>
          <ac:spMkLst>
            <pc:docMk/>
            <pc:sldMk cId="3214883008" sldId="304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46.942" v="8040" actId="478"/>
          <ac:spMkLst>
            <pc:docMk/>
            <pc:sldMk cId="3214883008" sldId="304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46.942" v="8040" actId="478"/>
          <ac:picMkLst>
            <pc:docMk/>
            <pc:sldMk cId="3214883008" sldId="304"/>
            <ac:picMk id="8" creationId="{E04FD67A-C976-4C84-A848-3C9F53B27481}"/>
          </ac:picMkLst>
        </pc:picChg>
      </pc:sldChg>
      <pc:sldChg chg="modSp del mod">
        <pc:chgData name="Sarah Schöttler" userId="fbdac029-5baf-4634-8db4-713e8da0e721" providerId="ADAL" clId="{C17A551E-4D53-1640-B738-B6503DD833B4}" dt="2023-11-18T18:42:04.279" v="7561" actId="2696"/>
        <pc:sldMkLst>
          <pc:docMk/>
          <pc:sldMk cId="419995250" sldId="306"/>
        </pc:sldMkLst>
        <pc:spChg chg="mod">
          <ac:chgData name="Sarah Schöttler" userId="fbdac029-5baf-4634-8db4-713e8da0e721" providerId="ADAL" clId="{C17A551E-4D53-1640-B738-B6503DD833B4}" dt="2023-11-18T18:38:59.470" v="7534" actId="27636"/>
          <ac:spMkLst>
            <pc:docMk/>
            <pc:sldMk cId="419995250" sldId="306"/>
            <ac:spMk id="12" creationId="{FC03360D-BF02-4F4E-9AEC-683F5DC49A88}"/>
          </ac:spMkLst>
        </pc:spChg>
      </pc:sldChg>
      <pc:sldChg chg="delSp modSp mod">
        <pc:chgData name="Sarah Schöttler" userId="fbdac029-5baf-4634-8db4-713e8da0e721" providerId="ADAL" clId="{C17A551E-4D53-1640-B738-B6503DD833B4}" dt="2023-11-18T18:54:52.986" v="8041" actId="478"/>
        <pc:sldMkLst>
          <pc:docMk/>
          <pc:sldMk cId="1323530837" sldId="307"/>
        </pc:sldMkLst>
        <pc:spChg chg="mod">
          <ac:chgData name="Sarah Schöttler" userId="fbdac029-5baf-4634-8db4-713e8da0e721" providerId="ADAL" clId="{C17A551E-4D53-1640-B738-B6503DD833B4}" dt="2023-11-18T14:52:48.693" v="163" actId="27636"/>
          <ac:spMkLst>
            <pc:docMk/>
            <pc:sldMk cId="1323530837" sldId="307"/>
            <ac:spMk id="2" creationId="{CB4793D2-CB7C-47D6-A4D2-7BBA9144378D}"/>
          </ac:spMkLst>
        </pc:spChg>
        <pc:spChg chg="del">
          <ac:chgData name="Sarah Schöttler" userId="fbdac029-5baf-4634-8db4-713e8da0e721" providerId="ADAL" clId="{C17A551E-4D53-1640-B738-B6503DD833B4}" dt="2023-11-18T18:54:52.986" v="8041" actId="478"/>
          <ac:spMkLst>
            <pc:docMk/>
            <pc:sldMk cId="1323530837" sldId="307"/>
            <ac:spMk id="7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52.986" v="8041" actId="478"/>
          <ac:spMkLst>
            <pc:docMk/>
            <pc:sldMk cId="1323530837" sldId="307"/>
            <ac:spMk id="9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52.986" v="8041" actId="478"/>
          <ac:picMkLst>
            <pc:docMk/>
            <pc:sldMk cId="1323530837" sldId="307"/>
            <ac:picMk id="8" creationId="{E04FD67A-C976-4C84-A848-3C9F53B27481}"/>
          </ac:picMkLst>
        </pc:picChg>
      </pc:sldChg>
      <pc:sldChg chg="addSp delSp modSp mod">
        <pc:chgData name="Sarah Schöttler" userId="fbdac029-5baf-4634-8db4-713e8da0e721" providerId="ADAL" clId="{C17A551E-4D53-1640-B738-B6503DD833B4}" dt="2023-11-18T18:54:31.914" v="8037" actId="478"/>
        <pc:sldMkLst>
          <pc:docMk/>
          <pc:sldMk cId="1029933102" sldId="308"/>
        </pc:sldMkLst>
        <pc:spChg chg="add del mod">
          <ac:chgData name="Sarah Schöttler" userId="fbdac029-5baf-4634-8db4-713e8da0e721" providerId="ADAL" clId="{C17A551E-4D53-1640-B738-B6503DD833B4}" dt="2023-11-18T18:54:31.308" v="8036"/>
          <ac:spMkLst>
            <pc:docMk/>
            <pc:sldMk cId="1029933102" sldId="308"/>
            <ac:spMk id="4" creationId="{5166E0C0-D3FF-FFCF-FEB0-880D0AEB94FA}"/>
          </ac:spMkLst>
        </pc:spChg>
        <pc:spChg chg="del">
          <ac:chgData name="Sarah Schöttler" userId="fbdac029-5baf-4634-8db4-713e8da0e721" providerId="ADAL" clId="{C17A551E-4D53-1640-B738-B6503DD833B4}" dt="2023-11-18T18:54:31.914" v="8037" actId="478"/>
          <ac:spMkLst>
            <pc:docMk/>
            <pc:sldMk cId="1029933102" sldId="308"/>
            <ac:spMk id="10" creationId="{2FE97E92-32AB-4C48-82A5-1E30001ACB6A}"/>
          </ac:spMkLst>
        </pc:spChg>
        <pc:spChg chg="del">
          <ac:chgData name="Sarah Schöttler" userId="fbdac029-5baf-4634-8db4-713e8da0e721" providerId="ADAL" clId="{C17A551E-4D53-1640-B738-B6503DD833B4}" dt="2023-11-18T18:54:31.914" v="8037" actId="478"/>
          <ac:spMkLst>
            <pc:docMk/>
            <pc:sldMk cId="1029933102" sldId="308"/>
            <ac:spMk id="12" creationId="{C28DB050-4806-4313-9B74-AA38CD2AF605}"/>
          </ac:spMkLst>
        </pc:spChg>
        <pc:picChg chg="del">
          <ac:chgData name="Sarah Schöttler" userId="fbdac029-5baf-4634-8db4-713e8da0e721" providerId="ADAL" clId="{C17A551E-4D53-1640-B738-B6503DD833B4}" dt="2023-11-18T18:54:31.914" v="8037" actId="478"/>
          <ac:picMkLst>
            <pc:docMk/>
            <pc:sldMk cId="1029933102" sldId="308"/>
            <ac:picMk id="11" creationId="{E04FD67A-C976-4C84-A848-3C9F53B27481}"/>
          </ac:picMkLst>
        </pc:picChg>
      </pc:sldChg>
      <pc:sldChg chg="addSp delSp modSp new mod ord">
        <pc:chgData name="Sarah Schöttler" userId="fbdac029-5baf-4634-8db4-713e8da0e721" providerId="ADAL" clId="{C17A551E-4D53-1640-B738-B6503DD833B4}" dt="2023-11-18T14:46:13.578" v="58" actId="207"/>
        <pc:sldMkLst>
          <pc:docMk/>
          <pc:sldMk cId="2828852006" sldId="309"/>
        </pc:sldMkLst>
        <pc:spChg chg="del">
          <ac:chgData name="Sarah Schöttler" userId="fbdac029-5baf-4634-8db4-713e8da0e721" providerId="ADAL" clId="{C17A551E-4D53-1640-B738-B6503DD833B4}" dt="2023-11-18T14:44:04.243" v="1" actId="931"/>
          <ac:spMkLst>
            <pc:docMk/>
            <pc:sldMk cId="2828852006" sldId="309"/>
            <ac:spMk id="3" creationId="{6BE244A5-9486-32E9-5DF9-D663180C10F5}"/>
          </ac:spMkLst>
        </pc:spChg>
        <pc:spChg chg="add del mod">
          <ac:chgData name="Sarah Schöttler" userId="fbdac029-5baf-4634-8db4-713e8da0e721" providerId="ADAL" clId="{C17A551E-4D53-1640-B738-B6503DD833B4}" dt="2023-11-18T14:44:35.408" v="5"/>
          <ac:spMkLst>
            <pc:docMk/>
            <pc:sldMk cId="2828852006" sldId="309"/>
            <ac:spMk id="7" creationId="{B4A020FA-7951-19AB-4C56-643C15C52CAE}"/>
          </ac:spMkLst>
        </pc:spChg>
        <pc:spChg chg="add mod">
          <ac:chgData name="Sarah Schöttler" userId="fbdac029-5baf-4634-8db4-713e8da0e721" providerId="ADAL" clId="{C17A551E-4D53-1640-B738-B6503DD833B4}" dt="2023-11-18T14:46:13.578" v="58" actId="207"/>
          <ac:spMkLst>
            <pc:docMk/>
            <pc:sldMk cId="2828852006" sldId="309"/>
            <ac:spMk id="10" creationId="{B32B5340-7FB2-058B-E5CD-DB4E4F981E1B}"/>
          </ac:spMkLst>
        </pc:spChg>
        <pc:picChg chg="add del mod">
          <ac:chgData name="Sarah Schöttler" userId="fbdac029-5baf-4634-8db4-713e8da0e721" providerId="ADAL" clId="{C17A551E-4D53-1640-B738-B6503DD833B4}" dt="2023-11-18T14:44:08.138" v="4" actId="478"/>
          <ac:picMkLst>
            <pc:docMk/>
            <pc:sldMk cId="2828852006" sldId="309"/>
            <ac:picMk id="5" creationId="{A074207E-311C-97AB-7DA7-C19255F6BD22}"/>
          </ac:picMkLst>
        </pc:picChg>
        <pc:picChg chg="add mod">
          <ac:chgData name="Sarah Schöttler" userId="fbdac029-5baf-4634-8db4-713e8da0e721" providerId="ADAL" clId="{C17A551E-4D53-1640-B738-B6503DD833B4}" dt="2023-11-18T14:44:43.400" v="10" actId="14100"/>
          <ac:picMkLst>
            <pc:docMk/>
            <pc:sldMk cId="2828852006" sldId="309"/>
            <ac:picMk id="9" creationId="{B17E0D4C-E2F9-3A99-05D6-6DEF97A94D37}"/>
          </ac:picMkLst>
        </pc:picChg>
      </pc:sldChg>
      <pc:sldChg chg="addSp delSp modSp add mod chgLayout">
        <pc:chgData name="Sarah Schöttler" userId="fbdac029-5baf-4634-8db4-713e8da0e721" providerId="ADAL" clId="{C17A551E-4D53-1640-B738-B6503DD833B4}" dt="2023-11-18T18:56:17.212" v="8104" actId="20577"/>
        <pc:sldMkLst>
          <pc:docMk/>
          <pc:sldMk cId="2259975730" sldId="310"/>
        </pc:sldMkLst>
        <pc:spChg chg="add mod ord">
          <ac:chgData name="Sarah Schöttler" userId="fbdac029-5baf-4634-8db4-713e8da0e721" providerId="ADAL" clId="{C17A551E-4D53-1640-B738-B6503DD833B4}" dt="2023-11-18T18:56:17.212" v="8104" actId="20577"/>
          <ac:spMkLst>
            <pc:docMk/>
            <pc:sldMk cId="2259975730" sldId="310"/>
            <ac:spMk id="2" creationId="{C01C440B-3C8A-015D-00E6-37B8ED82C7F3}"/>
          </ac:spMkLst>
        </pc:spChg>
        <pc:spChg chg="mod ord">
          <ac:chgData name="Sarah Schöttler" userId="fbdac029-5baf-4634-8db4-713e8da0e721" providerId="ADAL" clId="{C17A551E-4D53-1640-B738-B6503DD833B4}" dt="2023-11-18T15:55:42.491" v="1190" actId="20577"/>
          <ac:spMkLst>
            <pc:docMk/>
            <pc:sldMk cId="2259975730" sldId="310"/>
            <ac:spMk id="10" creationId="{940B5940-F38E-4131-86B6-A7ABEB7B4A46}"/>
          </ac:spMkLst>
        </pc:spChg>
        <pc:spChg chg="del">
          <ac:chgData name="Sarah Schöttler" userId="fbdac029-5baf-4634-8db4-713e8da0e721" providerId="ADAL" clId="{C17A551E-4D53-1640-B738-B6503DD833B4}" dt="2023-11-18T15:05:37.936" v="454" actId="478"/>
          <ac:spMkLst>
            <pc:docMk/>
            <pc:sldMk cId="2259975730" sldId="310"/>
            <ac:spMk id="15" creationId="{A3F4C905-8ACC-07E3-A3A8-ECA224E4496C}"/>
          </ac:spMkLst>
        </pc:spChg>
      </pc:sldChg>
      <pc:sldChg chg="addSp delSp modSp new mod">
        <pc:chgData name="Sarah Schöttler" userId="fbdac029-5baf-4634-8db4-713e8da0e721" providerId="ADAL" clId="{C17A551E-4D53-1640-B738-B6503DD833B4}" dt="2023-11-18T16:00:26.042" v="1518" actId="21"/>
        <pc:sldMkLst>
          <pc:docMk/>
          <pc:sldMk cId="1148774397" sldId="311"/>
        </pc:sldMkLst>
        <pc:spChg chg="mod">
          <ac:chgData name="Sarah Schöttler" userId="fbdac029-5baf-4634-8db4-713e8da0e721" providerId="ADAL" clId="{C17A551E-4D53-1640-B738-B6503DD833B4}" dt="2023-11-18T15:08:58.564" v="671" actId="20577"/>
          <ac:spMkLst>
            <pc:docMk/>
            <pc:sldMk cId="1148774397" sldId="311"/>
            <ac:spMk id="2" creationId="{D8C8ABD8-CF37-5430-CCAB-E84C2A494774}"/>
          </ac:spMkLst>
        </pc:spChg>
        <pc:spChg chg="mod">
          <ac:chgData name="Sarah Schöttler" userId="fbdac029-5baf-4634-8db4-713e8da0e721" providerId="ADAL" clId="{C17A551E-4D53-1640-B738-B6503DD833B4}" dt="2023-11-18T15:56:13.652" v="1200" actId="14100"/>
          <ac:spMkLst>
            <pc:docMk/>
            <pc:sldMk cId="1148774397" sldId="311"/>
            <ac:spMk id="3" creationId="{92733132-BFB0-C132-BFEE-F4342346D7A9}"/>
          </ac:spMkLst>
        </pc:spChg>
        <pc:spChg chg="add del mod">
          <ac:chgData name="Sarah Schöttler" userId="fbdac029-5baf-4634-8db4-713e8da0e721" providerId="ADAL" clId="{C17A551E-4D53-1640-B738-B6503DD833B4}" dt="2023-11-18T16:00:26.042" v="1518" actId="21"/>
          <ac:spMkLst>
            <pc:docMk/>
            <pc:sldMk cId="1148774397" sldId="311"/>
            <ac:spMk id="5" creationId="{7500B236-B1D5-2415-F0DC-1D3812DE4AB2}"/>
          </ac:spMkLst>
        </pc:spChg>
        <pc:spChg chg="add del mod">
          <ac:chgData name="Sarah Schöttler" userId="fbdac029-5baf-4634-8db4-713e8da0e721" providerId="ADAL" clId="{C17A551E-4D53-1640-B738-B6503DD833B4}" dt="2023-11-18T15:15:04.308" v="1164" actId="478"/>
          <ac:spMkLst>
            <pc:docMk/>
            <pc:sldMk cId="1148774397" sldId="311"/>
            <ac:spMk id="6" creationId="{FA73CA0D-5587-8AF9-8BC4-AD855024B233}"/>
          </ac:spMkLst>
        </pc:spChg>
        <pc:spChg chg="add del mod">
          <ac:chgData name="Sarah Schöttler" userId="fbdac029-5baf-4634-8db4-713e8da0e721" providerId="ADAL" clId="{C17A551E-4D53-1640-B738-B6503DD833B4}" dt="2023-11-18T15:15:02.443" v="1163" actId="478"/>
          <ac:spMkLst>
            <pc:docMk/>
            <pc:sldMk cId="1148774397" sldId="311"/>
            <ac:spMk id="7" creationId="{B5D89CD1-86E8-39D4-39B0-5108C9D80F6D}"/>
          </ac:spMkLst>
        </pc:spChg>
        <pc:spChg chg="add del mod">
          <ac:chgData name="Sarah Schöttler" userId="fbdac029-5baf-4634-8db4-713e8da0e721" providerId="ADAL" clId="{C17A551E-4D53-1640-B738-B6503DD833B4}" dt="2023-11-18T16:00:26.042" v="1518" actId="21"/>
          <ac:spMkLst>
            <pc:docMk/>
            <pc:sldMk cId="1148774397" sldId="311"/>
            <ac:spMk id="8" creationId="{2E57BF12-784C-3F56-A709-50A29DE5BB66}"/>
          </ac:spMkLst>
        </pc:spChg>
        <pc:spChg chg="add del mod">
          <ac:chgData name="Sarah Schöttler" userId="fbdac029-5baf-4634-8db4-713e8da0e721" providerId="ADAL" clId="{C17A551E-4D53-1640-B738-B6503DD833B4}" dt="2023-11-18T16:00:26.042" v="1518" actId="21"/>
          <ac:spMkLst>
            <pc:docMk/>
            <pc:sldMk cId="1148774397" sldId="311"/>
            <ac:spMk id="9" creationId="{76C0A2B6-7CB3-2EFD-43E5-16E6361E2F9E}"/>
          </ac:spMkLst>
        </pc:spChg>
        <pc:picChg chg="add mod">
          <ac:chgData name="Sarah Schöttler" userId="fbdac029-5baf-4634-8db4-713e8da0e721" providerId="ADAL" clId="{C17A551E-4D53-1640-B738-B6503DD833B4}" dt="2023-11-18T15:56:25.247" v="1212" actId="1035"/>
          <ac:picMkLst>
            <pc:docMk/>
            <pc:sldMk cId="1148774397" sldId="311"/>
            <ac:picMk id="4" creationId="{91AE9CB8-D02B-B50E-9EF3-B87E6BD1564C}"/>
          </ac:picMkLst>
        </pc:picChg>
      </pc:sldChg>
      <pc:sldChg chg="addSp modSp new mod">
        <pc:chgData name="Sarah Schöttler" userId="fbdac029-5baf-4634-8db4-713e8da0e721" providerId="ADAL" clId="{C17A551E-4D53-1640-B738-B6503DD833B4}" dt="2023-11-18T15:59:44.636" v="1516" actId="20577"/>
        <pc:sldMkLst>
          <pc:docMk/>
          <pc:sldMk cId="595644825" sldId="312"/>
        </pc:sldMkLst>
        <pc:spChg chg="mod">
          <ac:chgData name="Sarah Schöttler" userId="fbdac029-5baf-4634-8db4-713e8da0e721" providerId="ADAL" clId="{C17A551E-4D53-1640-B738-B6503DD833B4}" dt="2023-11-18T15:56:43.866" v="1246" actId="20577"/>
          <ac:spMkLst>
            <pc:docMk/>
            <pc:sldMk cId="595644825" sldId="312"/>
            <ac:spMk id="2" creationId="{19F8BB6E-56DE-1A0E-1B40-D752ED03FF76}"/>
          </ac:spMkLst>
        </pc:spChg>
        <pc:spChg chg="mod">
          <ac:chgData name="Sarah Schöttler" userId="fbdac029-5baf-4634-8db4-713e8da0e721" providerId="ADAL" clId="{C17A551E-4D53-1640-B738-B6503DD833B4}" dt="2023-11-18T15:59:44.636" v="1516" actId="20577"/>
          <ac:spMkLst>
            <pc:docMk/>
            <pc:sldMk cId="595644825" sldId="312"/>
            <ac:spMk id="3" creationId="{31507A69-6F10-E90D-B440-CE7700A69EFF}"/>
          </ac:spMkLst>
        </pc:spChg>
        <pc:picChg chg="add mod">
          <ac:chgData name="Sarah Schöttler" userId="fbdac029-5baf-4634-8db4-713e8da0e721" providerId="ADAL" clId="{C17A551E-4D53-1640-B738-B6503DD833B4}" dt="2023-11-18T15:58:26.209" v="1438" actId="14100"/>
          <ac:picMkLst>
            <pc:docMk/>
            <pc:sldMk cId="595644825" sldId="312"/>
            <ac:picMk id="4" creationId="{FC43F82F-C3BC-56A2-48C4-A07E89693002}"/>
          </ac:picMkLst>
        </pc:picChg>
      </pc:sldChg>
      <pc:sldChg chg="addSp delSp modSp new mod">
        <pc:chgData name="Sarah Schöttler" userId="fbdac029-5baf-4634-8db4-713e8da0e721" providerId="ADAL" clId="{C17A551E-4D53-1640-B738-B6503DD833B4}" dt="2023-11-18T16:01:45.037" v="1562" actId="1076"/>
        <pc:sldMkLst>
          <pc:docMk/>
          <pc:sldMk cId="1467239224" sldId="313"/>
        </pc:sldMkLst>
        <pc:spChg chg="mod">
          <ac:chgData name="Sarah Schöttler" userId="fbdac029-5baf-4634-8db4-713e8da0e721" providerId="ADAL" clId="{C17A551E-4D53-1640-B738-B6503DD833B4}" dt="2023-11-18T16:00:57.130" v="1551" actId="20577"/>
          <ac:spMkLst>
            <pc:docMk/>
            <pc:sldMk cId="1467239224" sldId="313"/>
            <ac:spMk id="2" creationId="{DC015864-B9D4-AF1A-5AB2-D8B5F25D8ED4}"/>
          </ac:spMkLst>
        </pc:spChg>
        <pc:spChg chg="del">
          <ac:chgData name="Sarah Schöttler" userId="fbdac029-5baf-4634-8db4-713e8da0e721" providerId="ADAL" clId="{C17A551E-4D53-1640-B738-B6503DD833B4}" dt="2023-11-18T16:01:12.279" v="1555" actId="478"/>
          <ac:spMkLst>
            <pc:docMk/>
            <pc:sldMk cId="1467239224" sldId="313"/>
            <ac:spMk id="3" creationId="{6B788C39-48D0-2289-FA06-25E15CC46148}"/>
          </ac:spMkLst>
        </pc:spChg>
        <pc:spChg chg="add mod">
          <ac:chgData name="Sarah Schöttler" userId="fbdac029-5baf-4634-8db4-713e8da0e721" providerId="ADAL" clId="{C17A551E-4D53-1640-B738-B6503DD833B4}" dt="2023-11-18T16:01:45.037" v="1562" actId="1076"/>
          <ac:spMkLst>
            <pc:docMk/>
            <pc:sldMk cId="1467239224" sldId="313"/>
            <ac:spMk id="5" creationId="{064E5BCC-85F1-6929-1D3C-27D38A02F9D3}"/>
          </ac:spMkLst>
        </pc:spChg>
        <pc:spChg chg="add mod">
          <ac:chgData name="Sarah Schöttler" userId="fbdac029-5baf-4634-8db4-713e8da0e721" providerId="ADAL" clId="{C17A551E-4D53-1640-B738-B6503DD833B4}" dt="2023-11-18T16:01:40.489" v="1561" actId="1076"/>
          <ac:spMkLst>
            <pc:docMk/>
            <pc:sldMk cId="1467239224" sldId="313"/>
            <ac:spMk id="6" creationId="{9AE3D2C3-0330-9558-094F-6653D3145B71}"/>
          </ac:spMkLst>
        </pc:spChg>
        <pc:spChg chg="add mod">
          <ac:chgData name="Sarah Schöttler" userId="fbdac029-5baf-4634-8db4-713e8da0e721" providerId="ADAL" clId="{C17A551E-4D53-1640-B738-B6503DD833B4}" dt="2023-11-18T16:01:36.803" v="1560" actId="1076"/>
          <ac:spMkLst>
            <pc:docMk/>
            <pc:sldMk cId="1467239224" sldId="313"/>
            <ac:spMk id="7" creationId="{D7DFED5E-978A-5B08-281B-795EF90AF9C7}"/>
          </ac:spMkLst>
        </pc:spChg>
        <pc:spChg chg="add del mod">
          <ac:chgData name="Sarah Schöttler" userId="fbdac029-5baf-4634-8db4-713e8da0e721" providerId="ADAL" clId="{C17A551E-4D53-1640-B738-B6503DD833B4}" dt="2023-11-18T16:01:00.204" v="1554"/>
          <ac:spMkLst>
            <pc:docMk/>
            <pc:sldMk cId="1467239224" sldId="313"/>
            <ac:spMk id="9" creationId="{021AEFF0-9222-C623-3B37-AF2C9D0E4EEE}"/>
          </ac:spMkLst>
        </pc:spChg>
        <pc:spChg chg="add del mod">
          <ac:chgData name="Sarah Schöttler" userId="fbdac029-5baf-4634-8db4-713e8da0e721" providerId="ADAL" clId="{C17A551E-4D53-1640-B738-B6503DD833B4}" dt="2023-11-18T16:01:00.204" v="1554"/>
          <ac:spMkLst>
            <pc:docMk/>
            <pc:sldMk cId="1467239224" sldId="313"/>
            <ac:spMk id="10" creationId="{FC4F47BD-1FB2-14B4-0CE3-205EEFBD11C0}"/>
          </ac:spMkLst>
        </pc:spChg>
        <pc:spChg chg="add del mod">
          <ac:chgData name="Sarah Schöttler" userId="fbdac029-5baf-4634-8db4-713e8da0e721" providerId="ADAL" clId="{C17A551E-4D53-1640-B738-B6503DD833B4}" dt="2023-11-18T16:01:00.204" v="1554"/>
          <ac:spMkLst>
            <pc:docMk/>
            <pc:sldMk cId="1467239224" sldId="313"/>
            <ac:spMk id="11" creationId="{B8506025-AED0-3F7A-3D97-B2893F1718CA}"/>
          </ac:spMkLst>
        </pc:spChg>
        <pc:picChg chg="add mod">
          <ac:chgData name="Sarah Schöttler" userId="fbdac029-5baf-4634-8db4-713e8da0e721" providerId="ADAL" clId="{C17A551E-4D53-1640-B738-B6503DD833B4}" dt="2023-11-18T16:01:33.021" v="1559" actId="1076"/>
          <ac:picMkLst>
            <pc:docMk/>
            <pc:sldMk cId="1467239224" sldId="313"/>
            <ac:picMk id="4" creationId="{1129BB32-3EEA-53E4-495D-A7BA71FA87F9}"/>
          </ac:picMkLst>
        </pc:picChg>
        <pc:picChg chg="add del mod">
          <ac:chgData name="Sarah Schöttler" userId="fbdac029-5baf-4634-8db4-713e8da0e721" providerId="ADAL" clId="{C17A551E-4D53-1640-B738-B6503DD833B4}" dt="2023-11-18T16:01:00.204" v="1554"/>
          <ac:picMkLst>
            <pc:docMk/>
            <pc:sldMk cId="1467239224" sldId="313"/>
            <ac:picMk id="8" creationId="{D93FF70B-6278-BFAB-4B0E-85FB741F6EEA}"/>
          </ac:picMkLst>
        </pc:picChg>
      </pc:sldChg>
      <pc:sldChg chg="modSp new mod">
        <pc:chgData name="Sarah Schöttler" userId="fbdac029-5baf-4634-8db4-713e8da0e721" providerId="ADAL" clId="{C17A551E-4D53-1640-B738-B6503DD833B4}" dt="2023-11-18T18:55:42.178" v="8046" actId="27636"/>
        <pc:sldMkLst>
          <pc:docMk/>
          <pc:sldMk cId="1888274079" sldId="314"/>
        </pc:sldMkLst>
        <pc:spChg chg="mod">
          <ac:chgData name="Sarah Schöttler" userId="fbdac029-5baf-4634-8db4-713e8da0e721" providerId="ADAL" clId="{C17A551E-4D53-1640-B738-B6503DD833B4}" dt="2023-11-18T16:03:45.063" v="1596" actId="20577"/>
          <ac:spMkLst>
            <pc:docMk/>
            <pc:sldMk cId="1888274079" sldId="314"/>
            <ac:spMk id="2" creationId="{B3B21E3A-6E1F-71D5-AA1D-D52ADD6C4807}"/>
          </ac:spMkLst>
        </pc:spChg>
        <pc:spChg chg="mod">
          <ac:chgData name="Sarah Schöttler" userId="fbdac029-5baf-4634-8db4-713e8da0e721" providerId="ADAL" clId="{C17A551E-4D53-1640-B738-B6503DD833B4}" dt="2023-11-18T18:55:42.178" v="8046" actId="27636"/>
          <ac:spMkLst>
            <pc:docMk/>
            <pc:sldMk cId="1888274079" sldId="314"/>
            <ac:spMk id="3" creationId="{3B5CBADC-A965-67ED-CFDB-A4573EBC03E7}"/>
          </ac:spMkLst>
        </pc:spChg>
      </pc:sldChg>
      <pc:sldChg chg="addSp delSp modSp new mod">
        <pc:chgData name="Sarah Schöttler" userId="fbdac029-5baf-4634-8db4-713e8da0e721" providerId="ADAL" clId="{C17A551E-4D53-1640-B738-B6503DD833B4}" dt="2023-11-18T16:16:14.648" v="2598" actId="20577"/>
        <pc:sldMkLst>
          <pc:docMk/>
          <pc:sldMk cId="1818749427" sldId="315"/>
        </pc:sldMkLst>
        <pc:spChg chg="mod">
          <ac:chgData name="Sarah Schöttler" userId="fbdac029-5baf-4634-8db4-713e8da0e721" providerId="ADAL" clId="{C17A551E-4D53-1640-B738-B6503DD833B4}" dt="2023-11-18T16:08:28.939" v="2234" actId="20577"/>
          <ac:spMkLst>
            <pc:docMk/>
            <pc:sldMk cId="1818749427" sldId="315"/>
            <ac:spMk id="2" creationId="{6462C675-60C4-A53E-A866-A345186CCBE0}"/>
          </ac:spMkLst>
        </pc:spChg>
        <pc:spChg chg="del mod">
          <ac:chgData name="Sarah Schöttler" userId="fbdac029-5baf-4634-8db4-713e8da0e721" providerId="ADAL" clId="{C17A551E-4D53-1640-B738-B6503DD833B4}" dt="2023-11-18T16:11:26.477" v="2245" actId="478"/>
          <ac:spMkLst>
            <pc:docMk/>
            <pc:sldMk cId="1818749427" sldId="315"/>
            <ac:spMk id="3" creationId="{8E9F98BB-EEAF-D254-B92C-83A07D6A1D3D}"/>
          </ac:spMkLst>
        </pc:spChg>
        <pc:spChg chg="add mod">
          <ac:chgData name="Sarah Schöttler" userId="fbdac029-5baf-4634-8db4-713e8da0e721" providerId="ADAL" clId="{C17A551E-4D53-1640-B738-B6503DD833B4}" dt="2023-11-18T16:13:49.078" v="2413" actId="1035"/>
          <ac:spMkLst>
            <pc:docMk/>
            <pc:sldMk cId="1818749427" sldId="315"/>
            <ac:spMk id="6" creationId="{34631F78-0CAE-1EF7-65EC-1E0B22145A56}"/>
          </ac:spMkLst>
        </pc:spChg>
        <pc:spChg chg="add del mod">
          <ac:chgData name="Sarah Schöttler" userId="fbdac029-5baf-4634-8db4-713e8da0e721" providerId="ADAL" clId="{C17A551E-4D53-1640-B738-B6503DD833B4}" dt="2023-11-18T16:12:01.624" v="2251" actId="478"/>
          <ac:spMkLst>
            <pc:docMk/>
            <pc:sldMk cId="1818749427" sldId="315"/>
            <ac:spMk id="7" creationId="{996793C2-290E-0AD9-815D-FD221D313500}"/>
          </ac:spMkLst>
        </pc:spChg>
        <pc:spChg chg="add mod">
          <ac:chgData name="Sarah Schöttler" userId="fbdac029-5baf-4634-8db4-713e8da0e721" providerId="ADAL" clId="{C17A551E-4D53-1640-B738-B6503DD833B4}" dt="2023-11-18T16:16:14.648" v="2598" actId="20577"/>
          <ac:spMkLst>
            <pc:docMk/>
            <pc:sldMk cId="1818749427" sldId="315"/>
            <ac:spMk id="8" creationId="{71FCBA74-E04C-9D7A-AD8A-2B4DB9973D0D}"/>
          </ac:spMkLst>
        </pc:spChg>
        <pc:spChg chg="add mod">
          <ac:chgData name="Sarah Schöttler" userId="fbdac029-5baf-4634-8db4-713e8da0e721" providerId="ADAL" clId="{C17A551E-4D53-1640-B738-B6503DD833B4}" dt="2023-11-18T16:14:14.160" v="2418" actId="14100"/>
          <ac:spMkLst>
            <pc:docMk/>
            <pc:sldMk cId="1818749427" sldId="315"/>
            <ac:spMk id="12" creationId="{62229752-C292-9ED6-01B0-9F264AB7BE09}"/>
          </ac:spMkLst>
        </pc:spChg>
        <pc:spChg chg="add mod">
          <ac:chgData name="Sarah Schöttler" userId="fbdac029-5baf-4634-8db4-713e8da0e721" providerId="ADAL" clId="{C17A551E-4D53-1640-B738-B6503DD833B4}" dt="2023-11-18T16:15:39.673" v="2595" actId="1076"/>
          <ac:spMkLst>
            <pc:docMk/>
            <pc:sldMk cId="1818749427" sldId="315"/>
            <ac:spMk id="13" creationId="{B3081834-7901-D178-F698-23392854EAE1}"/>
          </ac:spMkLst>
        </pc:spChg>
        <pc:picChg chg="add del mod">
          <ac:chgData name="Sarah Schöttler" userId="fbdac029-5baf-4634-8db4-713e8da0e721" providerId="ADAL" clId="{C17A551E-4D53-1640-B738-B6503DD833B4}" dt="2023-11-18T16:11:05.363" v="2239" actId="478"/>
          <ac:picMkLst>
            <pc:docMk/>
            <pc:sldMk cId="1818749427" sldId="315"/>
            <ac:picMk id="4" creationId="{19EA6550-3035-CCE9-6735-C9F56ACADF33}"/>
          </ac:picMkLst>
        </pc:picChg>
        <pc:picChg chg="add mod">
          <ac:chgData name="Sarah Schöttler" userId="fbdac029-5baf-4634-8db4-713e8da0e721" providerId="ADAL" clId="{C17A551E-4D53-1640-B738-B6503DD833B4}" dt="2023-11-18T16:13:49.078" v="2413" actId="1035"/>
          <ac:picMkLst>
            <pc:docMk/>
            <pc:sldMk cId="1818749427" sldId="315"/>
            <ac:picMk id="5" creationId="{8D7CD8DE-567B-F893-48CE-553EF44D63B9}"/>
          </ac:picMkLst>
        </pc:picChg>
        <pc:cxnChg chg="add del mod">
          <ac:chgData name="Sarah Schöttler" userId="fbdac029-5baf-4634-8db4-713e8da0e721" providerId="ADAL" clId="{C17A551E-4D53-1640-B738-B6503DD833B4}" dt="2023-11-18T16:14:00.839" v="2414" actId="478"/>
          <ac:cxnSpMkLst>
            <pc:docMk/>
            <pc:sldMk cId="1818749427" sldId="315"/>
            <ac:cxnSpMk id="10" creationId="{4193821E-F6A1-6D9F-6A1E-73BEA5593831}"/>
          </ac:cxnSpMkLst>
        </pc:cxnChg>
        <pc:cxnChg chg="add del mod">
          <ac:chgData name="Sarah Schöttler" userId="fbdac029-5baf-4634-8db4-713e8da0e721" providerId="ADAL" clId="{C17A551E-4D53-1640-B738-B6503DD833B4}" dt="2023-11-18T16:14:02.182" v="2415" actId="478"/>
          <ac:cxnSpMkLst>
            <pc:docMk/>
            <pc:sldMk cId="1818749427" sldId="315"/>
            <ac:cxnSpMk id="11" creationId="{49153F68-CAB0-8859-9CD2-C43D6BE4D2A4}"/>
          </ac:cxnSpMkLst>
        </pc:cxnChg>
      </pc:sldChg>
      <pc:sldChg chg="addSp modSp new mod">
        <pc:chgData name="Sarah Schöttler" userId="fbdac029-5baf-4634-8db4-713e8da0e721" providerId="ADAL" clId="{C17A551E-4D53-1640-B738-B6503DD833B4}" dt="2023-11-18T16:23:26.790" v="3107" actId="1036"/>
        <pc:sldMkLst>
          <pc:docMk/>
          <pc:sldMk cId="458099731" sldId="316"/>
        </pc:sldMkLst>
        <pc:spChg chg="mod">
          <ac:chgData name="Sarah Schöttler" userId="fbdac029-5baf-4634-8db4-713e8da0e721" providerId="ADAL" clId="{C17A551E-4D53-1640-B738-B6503DD833B4}" dt="2023-11-18T16:17:52.484" v="2628" actId="20577"/>
          <ac:spMkLst>
            <pc:docMk/>
            <pc:sldMk cId="458099731" sldId="316"/>
            <ac:spMk id="2" creationId="{ED510BC7-14ED-4BFF-C66F-12F147BABDAA}"/>
          </ac:spMkLst>
        </pc:spChg>
        <pc:spChg chg="mod">
          <ac:chgData name="Sarah Schöttler" userId="fbdac029-5baf-4634-8db4-713e8da0e721" providerId="ADAL" clId="{C17A551E-4D53-1640-B738-B6503DD833B4}" dt="2023-11-18T16:19:33.008" v="2780" actId="14100"/>
          <ac:spMkLst>
            <pc:docMk/>
            <pc:sldMk cId="458099731" sldId="316"/>
            <ac:spMk id="3" creationId="{985718CC-83E3-C2F4-4B0A-DC7CE057ED2B}"/>
          </ac:spMkLst>
        </pc:spChg>
        <pc:spChg chg="add mod">
          <ac:chgData name="Sarah Schöttler" userId="fbdac029-5baf-4634-8db4-713e8da0e721" providerId="ADAL" clId="{C17A551E-4D53-1640-B738-B6503DD833B4}" dt="2023-11-18T16:23:17.240" v="3085" actId="14100"/>
          <ac:spMkLst>
            <pc:docMk/>
            <pc:sldMk cId="458099731" sldId="316"/>
            <ac:spMk id="4" creationId="{5A650217-DBBB-D8AE-82CA-8D6F075B2698}"/>
          </ac:spMkLst>
        </pc:spChg>
        <pc:picChg chg="add mod">
          <ac:chgData name="Sarah Schöttler" userId="fbdac029-5baf-4634-8db4-713e8da0e721" providerId="ADAL" clId="{C17A551E-4D53-1640-B738-B6503DD833B4}" dt="2023-11-18T16:23:23.366" v="3090" actId="1037"/>
          <ac:picMkLst>
            <pc:docMk/>
            <pc:sldMk cId="458099731" sldId="316"/>
            <ac:picMk id="5" creationId="{465A044A-0833-A360-D66F-AE6992B43CDC}"/>
          </ac:picMkLst>
        </pc:picChg>
        <pc:picChg chg="add mod">
          <ac:chgData name="Sarah Schöttler" userId="fbdac029-5baf-4634-8db4-713e8da0e721" providerId="ADAL" clId="{C17A551E-4D53-1640-B738-B6503DD833B4}" dt="2023-11-18T16:23:26.790" v="3107" actId="1036"/>
          <ac:picMkLst>
            <pc:docMk/>
            <pc:sldMk cId="458099731" sldId="316"/>
            <ac:picMk id="6" creationId="{B16A98A5-5C7C-5441-5177-CC26D4592CBD}"/>
          </ac:picMkLst>
        </pc:picChg>
      </pc:sldChg>
      <pc:sldChg chg="addSp modSp new mod">
        <pc:chgData name="Sarah Schöttler" userId="fbdac029-5baf-4634-8db4-713e8da0e721" providerId="ADAL" clId="{C17A551E-4D53-1640-B738-B6503DD833B4}" dt="2023-11-18T16:40:44.156" v="3757" actId="1035"/>
        <pc:sldMkLst>
          <pc:docMk/>
          <pc:sldMk cId="4294717113" sldId="317"/>
        </pc:sldMkLst>
        <pc:spChg chg="mod">
          <ac:chgData name="Sarah Schöttler" userId="fbdac029-5baf-4634-8db4-713e8da0e721" providerId="ADAL" clId="{C17A551E-4D53-1640-B738-B6503DD833B4}" dt="2023-11-18T16:23:48.625" v="3124" actId="20577"/>
          <ac:spMkLst>
            <pc:docMk/>
            <pc:sldMk cId="4294717113" sldId="317"/>
            <ac:spMk id="2" creationId="{26273455-AE5B-03B7-4952-42EA006AE96B}"/>
          </ac:spMkLst>
        </pc:spChg>
        <pc:spChg chg="mod">
          <ac:chgData name="Sarah Schöttler" userId="fbdac029-5baf-4634-8db4-713e8da0e721" providerId="ADAL" clId="{C17A551E-4D53-1640-B738-B6503DD833B4}" dt="2023-11-18T16:36:24.972" v="3596" actId="27636"/>
          <ac:spMkLst>
            <pc:docMk/>
            <pc:sldMk cId="4294717113" sldId="317"/>
            <ac:spMk id="3" creationId="{CE5E30B4-BBB8-D946-75CC-187D5EA6C8E9}"/>
          </ac:spMkLst>
        </pc:spChg>
        <pc:spChg chg="add mod">
          <ac:chgData name="Sarah Schöttler" userId="fbdac029-5baf-4634-8db4-713e8da0e721" providerId="ADAL" clId="{C17A551E-4D53-1640-B738-B6503DD833B4}" dt="2023-11-18T16:40:44.156" v="3757" actId="1035"/>
          <ac:spMkLst>
            <pc:docMk/>
            <pc:sldMk cId="4294717113" sldId="317"/>
            <ac:spMk id="5" creationId="{D7700B7E-ABB0-3600-D788-5488ECBFEF68}"/>
          </ac:spMkLst>
        </pc:spChg>
      </pc:sldChg>
      <pc:sldChg chg="addSp delSp modSp new mod">
        <pc:chgData name="Sarah Schöttler" userId="fbdac029-5baf-4634-8db4-713e8da0e721" providerId="ADAL" clId="{C17A551E-4D53-1640-B738-B6503DD833B4}" dt="2023-11-18T17:15:17.508" v="4699" actId="21"/>
        <pc:sldMkLst>
          <pc:docMk/>
          <pc:sldMk cId="3894210395" sldId="318"/>
        </pc:sldMkLst>
        <pc:spChg chg="mod">
          <ac:chgData name="Sarah Schöttler" userId="fbdac029-5baf-4634-8db4-713e8da0e721" providerId="ADAL" clId="{C17A551E-4D53-1640-B738-B6503DD833B4}" dt="2023-11-18T16:27:14.541" v="3171" actId="20577"/>
          <ac:spMkLst>
            <pc:docMk/>
            <pc:sldMk cId="3894210395" sldId="318"/>
            <ac:spMk id="2" creationId="{B0F07DF3-3E23-2591-F8C8-E08105B2FF5E}"/>
          </ac:spMkLst>
        </pc:spChg>
        <pc:spChg chg="del mod">
          <ac:chgData name="Sarah Schöttler" userId="fbdac029-5baf-4634-8db4-713e8da0e721" providerId="ADAL" clId="{C17A551E-4D53-1640-B738-B6503DD833B4}" dt="2023-11-18T16:28:01.590" v="3173"/>
          <ac:spMkLst>
            <pc:docMk/>
            <pc:sldMk cId="3894210395" sldId="318"/>
            <ac:spMk id="3" creationId="{6153AFEF-2290-B1D7-D107-37C79EB7DA22}"/>
          </ac:spMkLst>
        </pc:spChg>
        <pc:spChg chg="add mod">
          <ac:chgData name="Sarah Schöttler" userId="fbdac029-5baf-4634-8db4-713e8da0e721" providerId="ADAL" clId="{C17A551E-4D53-1640-B738-B6503DD833B4}" dt="2023-11-18T16:29:44.279" v="3192" actId="207"/>
          <ac:spMkLst>
            <pc:docMk/>
            <pc:sldMk cId="3894210395" sldId="318"/>
            <ac:spMk id="6" creationId="{95661E10-308B-AF82-295B-8407C43990B5}"/>
          </ac:spMkLst>
        </pc:spChg>
        <pc:spChg chg="add mod">
          <ac:chgData name="Sarah Schöttler" userId="fbdac029-5baf-4634-8db4-713e8da0e721" providerId="ADAL" clId="{C17A551E-4D53-1640-B738-B6503DD833B4}" dt="2023-11-18T16:37:37.919" v="3605" actId="14100"/>
          <ac:spMkLst>
            <pc:docMk/>
            <pc:sldMk cId="3894210395" sldId="318"/>
            <ac:spMk id="7" creationId="{09EB59A8-8BE2-52F0-3212-DB707C4C55F8}"/>
          </ac:spMkLst>
        </pc:spChg>
        <pc:spChg chg="add mod">
          <ac:chgData name="Sarah Schöttler" userId="fbdac029-5baf-4634-8db4-713e8da0e721" providerId="ADAL" clId="{C17A551E-4D53-1640-B738-B6503DD833B4}" dt="2023-11-18T16:38:44.704" v="3723" actId="207"/>
          <ac:spMkLst>
            <pc:docMk/>
            <pc:sldMk cId="3894210395" sldId="318"/>
            <ac:spMk id="10" creationId="{0BDD20A1-C076-E87B-99E6-E98745632CD8}"/>
          </ac:spMkLst>
        </pc:spChg>
        <pc:spChg chg="add mod">
          <ac:chgData name="Sarah Schöttler" userId="fbdac029-5baf-4634-8db4-713e8da0e721" providerId="ADAL" clId="{C17A551E-4D53-1640-B738-B6503DD833B4}" dt="2023-11-18T16:38:44.704" v="3723" actId="207"/>
          <ac:spMkLst>
            <pc:docMk/>
            <pc:sldMk cId="3894210395" sldId="318"/>
            <ac:spMk id="11" creationId="{A3C012C7-A3F0-716A-3839-380A25F7CC40}"/>
          </ac:spMkLst>
        </pc:spChg>
        <pc:spChg chg="add del mod">
          <ac:chgData name="Sarah Schöttler" userId="fbdac029-5baf-4634-8db4-713e8da0e721" providerId="ADAL" clId="{C17A551E-4D53-1640-B738-B6503DD833B4}" dt="2023-11-18T17:15:17.508" v="4699" actId="21"/>
          <ac:spMkLst>
            <pc:docMk/>
            <pc:sldMk cId="3894210395" sldId="318"/>
            <ac:spMk id="13" creationId="{FC4A0401-D214-B3DC-47F1-FFA5A4906A0D}"/>
          </ac:spMkLst>
        </pc:spChg>
        <pc:graphicFrameChg chg="add mod modGraphic">
          <ac:chgData name="Sarah Schöttler" userId="fbdac029-5baf-4634-8db4-713e8da0e721" providerId="ADAL" clId="{C17A551E-4D53-1640-B738-B6503DD833B4}" dt="2023-11-18T16:28:41.806" v="3182" actId="1076"/>
          <ac:graphicFrameMkLst>
            <pc:docMk/>
            <pc:sldMk cId="3894210395" sldId="318"/>
            <ac:graphicFrameMk id="4" creationId="{65697922-E022-0706-C72F-7B6F1CB05341}"/>
          </ac:graphicFrameMkLst>
        </pc:graphicFrameChg>
        <pc:cxnChg chg="add mod">
          <ac:chgData name="Sarah Schöttler" userId="fbdac029-5baf-4634-8db4-713e8da0e721" providerId="ADAL" clId="{C17A551E-4D53-1640-B738-B6503DD833B4}" dt="2023-11-18T16:38:32.914" v="3721" actId="14100"/>
          <ac:cxnSpMkLst>
            <pc:docMk/>
            <pc:sldMk cId="3894210395" sldId="318"/>
            <ac:cxnSpMk id="9" creationId="{989C412C-E412-C519-D8F7-7DB3E5E8F3B5}"/>
          </ac:cxnSpMkLst>
        </pc:cxnChg>
      </pc:sldChg>
      <pc:sldChg chg="addSp modSp new mod">
        <pc:chgData name="Sarah Schöttler" userId="fbdac029-5baf-4634-8db4-713e8da0e721" providerId="ADAL" clId="{C17A551E-4D53-1640-B738-B6503DD833B4}" dt="2023-11-18T16:34:09.738" v="3513" actId="14100"/>
        <pc:sldMkLst>
          <pc:docMk/>
          <pc:sldMk cId="1723788807" sldId="319"/>
        </pc:sldMkLst>
        <pc:spChg chg="mod">
          <ac:chgData name="Sarah Schöttler" userId="fbdac029-5baf-4634-8db4-713e8da0e721" providerId="ADAL" clId="{C17A551E-4D53-1640-B738-B6503DD833B4}" dt="2023-11-18T16:30:23.137" v="3210" actId="20577"/>
          <ac:spMkLst>
            <pc:docMk/>
            <pc:sldMk cId="1723788807" sldId="319"/>
            <ac:spMk id="2" creationId="{4CB20A12-A098-BB3D-696D-BC6511AAF06E}"/>
          </ac:spMkLst>
        </pc:spChg>
        <pc:spChg chg="mod">
          <ac:chgData name="Sarah Schöttler" userId="fbdac029-5baf-4634-8db4-713e8da0e721" providerId="ADAL" clId="{C17A551E-4D53-1640-B738-B6503DD833B4}" dt="2023-11-18T16:33:34.933" v="3509" actId="5793"/>
          <ac:spMkLst>
            <pc:docMk/>
            <pc:sldMk cId="1723788807" sldId="319"/>
            <ac:spMk id="3" creationId="{D3C74FCB-3435-867F-1CBA-DD932CC958B2}"/>
          </ac:spMkLst>
        </pc:spChg>
        <pc:spChg chg="add mod">
          <ac:chgData name="Sarah Schöttler" userId="fbdac029-5baf-4634-8db4-713e8da0e721" providerId="ADAL" clId="{C17A551E-4D53-1640-B738-B6503DD833B4}" dt="2023-11-18T16:34:09.738" v="3513" actId="14100"/>
          <ac:spMkLst>
            <pc:docMk/>
            <pc:sldMk cId="1723788807" sldId="319"/>
            <ac:spMk id="4" creationId="{717EA64A-DD8A-1B22-3D78-BA2949E21A79}"/>
          </ac:spMkLst>
        </pc:spChg>
        <pc:spChg chg="add mod">
          <ac:chgData name="Sarah Schöttler" userId="fbdac029-5baf-4634-8db4-713e8da0e721" providerId="ADAL" clId="{C17A551E-4D53-1640-B738-B6503DD833B4}" dt="2023-11-18T16:33:42.236" v="3511" actId="1076"/>
          <ac:spMkLst>
            <pc:docMk/>
            <pc:sldMk cId="1723788807" sldId="319"/>
            <ac:spMk id="5" creationId="{5C60ABB9-BDD5-37FF-F0D4-DFC4A7BEAACC}"/>
          </ac:spMkLst>
        </pc:spChg>
      </pc:sldChg>
      <pc:sldChg chg="modSp new mod">
        <pc:chgData name="Sarah Schöttler" userId="fbdac029-5baf-4634-8db4-713e8da0e721" providerId="ADAL" clId="{C17A551E-4D53-1640-B738-B6503DD833B4}" dt="2023-11-18T17:17:01.562" v="4730" actId="20577"/>
        <pc:sldMkLst>
          <pc:docMk/>
          <pc:sldMk cId="3531856992" sldId="320"/>
        </pc:sldMkLst>
        <pc:spChg chg="mod">
          <ac:chgData name="Sarah Schöttler" userId="fbdac029-5baf-4634-8db4-713e8da0e721" providerId="ADAL" clId="{C17A551E-4D53-1640-B738-B6503DD833B4}" dt="2023-11-18T17:01:09.458" v="3779" actId="20577"/>
          <ac:spMkLst>
            <pc:docMk/>
            <pc:sldMk cId="3531856992" sldId="320"/>
            <ac:spMk id="2" creationId="{10391BAC-0BA2-E513-F690-0B20716897D6}"/>
          </ac:spMkLst>
        </pc:spChg>
        <pc:spChg chg="mod">
          <ac:chgData name="Sarah Schöttler" userId="fbdac029-5baf-4634-8db4-713e8da0e721" providerId="ADAL" clId="{C17A551E-4D53-1640-B738-B6503DD833B4}" dt="2023-11-18T17:17:01.562" v="4730" actId="20577"/>
          <ac:spMkLst>
            <pc:docMk/>
            <pc:sldMk cId="3531856992" sldId="320"/>
            <ac:spMk id="3" creationId="{5FEDA4A4-4F60-2681-99EF-045DED4246A4}"/>
          </ac:spMkLst>
        </pc:spChg>
      </pc:sldChg>
      <pc:sldChg chg="addSp delSp modSp new mod modClrScheme chgLayout">
        <pc:chgData name="Sarah Schöttler" userId="fbdac029-5baf-4634-8db4-713e8da0e721" providerId="ADAL" clId="{C17A551E-4D53-1640-B738-B6503DD833B4}" dt="2023-11-18T17:16:29.677" v="4716" actId="20577"/>
        <pc:sldMkLst>
          <pc:docMk/>
          <pc:sldMk cId="2261074891" sldId="321"/>
        </pc:sldMkLst>
        <pc:spChg chg="mod ord">
          <ac:chgData name="Sarah Schöttler" userId="fbdac029-5baf-4634-8db4-713e8da0e721" providerId="ADAL" clId="{C17A551E-4D53-1640-B738-B6503DD833B4}" dt="2023-11-18T17:04:00.990" v="4051" actId="700"/>
          <ac:spMkLst>
            <pc:docMk/>
            <pc:sldMk cId="2261074891" sldId="321"/>
            <ac:spMk id="2" creationId="{07DB4DE2-B852-BD8E-CF0D-02B0634C3C88}"/>
          </ac:spMkLst>
        </pc:spChg>
        <pc:spChg chg="del mod ord">
          <ac:chgData name="Sarah Schöttler" userId="fbdac029-5baf-4634-8db4-713e8da0e721" providerId="ADAL" clId="{C17A551E-4D53-1640-B738-B6503DD833B4}" dt="2023-11-18T17:04:00.990" v="4051" actId="700"/>
          <ac:spMkLst>
            <pc:docMk/>
            <pc:sldMk cId="2261074891" sldId="321"/>
            <ac:spMk id="3" creationId="{73894AA2-7740-A5B6-BAAE-61959520EE38}"/>
          </ac:spMkLst>
        </pc:spChg>
        <pc:spChg chg="add mod ord">
          <ac:chgData name="Sarah Schöttler" userId="fbdac029-5baf-4634-8db4-713e8da0e721" providerId="ADAL" clId="{C17A551E-4D53-1640-B738-B6503DD833B4}" dt="2023-11-18T17:13:14.630" v="4686" actId="20577"/>
          <ac:spMkLst>
            <pc:docMk/>
            <pc:sldMk cId="2261074891" sldId="321"/>
            <ac:spMk id="4" creationId="{73DD61FC-A6C6-B9B8-1BC8-B6BF5ACD12FD}"/>
          </ac:spMkLst>
        </pc:spChg>
        <pc:spChg chg="add mod ord">
          <ac:chgData name="Sarah Schöttler" userId="fbdac029-5baf-4634-8db4-713e8da0e721" providerId="ADAL" clId="{C17A551E-4D53-1640-B738-B6503DD833B4}" dt="2023-11-18T17:16:29.677" v="4716" actId="20577"/>
          <ac:spMkLst>
            <pc:docMk/>
            <pc:sldMk cId="2261074891" sldId="321"/>
            <ac:spMk id="5" creationId="{178CE6A1-8177-DFA6-F570-B1EC7FF1E040}"/>
          </ac:spMkLst>
        </pc:spChg>
        <pc:spChg chg="add mod ord">
          <ac:chgData name="Sarah Schöttler" userId="fbdac029-5baf-4634-8db4-713e8da0e721" providerId="ADAL" clId="{C17A551E-4D53-1640-B738-B6503DD833B4}" dt="2023-11-18T17:13:18.150" v="4689" actId="20577"/>
          <ac:spMkLst>
            <pc:docMk/>
            <pc:sldMk cId="2261074891" sldId="321"/>
            <ac:spMk id="6" creationId="{506552B8-639A-8D71-2930-61E2AD63B793}"/>
          </ac:spMkLst>
        </pc:spChg>
        <pc:spChg chg="add mod ord">
          <ac:chgData name="Sarah Schöttler" userId="fbdac029-5baf-4634-8db4-713e8da0e721" providerId="ADAL" clId="{C17A551E-4D53-1640-B738-B6503DD833B4}" dt="2023-11-18T17:12:46.953" v="4677" actId="27636"/>
          <ac:spMkLst>
            <pc:docMk/>
            <pc:sldMk cId="2261074891" sldId="321"/>
            <ac:spMk id="7" creationId="{6719FFC7-E3E4-8269-72B7-A4C81CC03575}"/>
          </ac:spMkLst>
        </pc:spChg>
        <pc:spChg chg="add mod">
          <ac:chgData name="Sarah Schöttler" userId="fbdac029-5baf-4634-8db4-713e8da0e721" providerId="ADAL" clId="{C17A551E-4D53-1640-B738-B6503DD833B4}" dt="2023-11-18T17:15:39.279" v="4705" actId="207"/>
          <ac:spMkLst>
            <pc:docMk/>
            <pc:sldMk cId="2261074891" sldId="321"/>
            <ac:spMk id="14" creationId="{03474B1F-932D-9E3F-43F0-7031320416A6}"/>
          </ac:spMkLst>
        </pc:spChg>
        <pc:cxnChg chg="add mod">
          <ac:chgData name="Sarah Schöttler" userId="fbdac029-5baf-4634-8db4-713e8da0e721" providerId="ADAL" clId="{C17A551E-4D53-1640-B738-B6503DD833B4}" dt="2023-11-18T17:14:08.877" v="4697" actId="14100"/>
          <ac:cxnSpMkLst>
            <pc:docMk/>
            <pc:sldMk cId="2261074891" sldId="321"/>
            <ac:cxnSpMk id="9" creationId="{75F1A398-7223-51C0-946A-01E3AB036B42}"/>
          </ac:cxnSpMkLst>
        </pc:cxnChg>
        <pc:cxnChg chg="add mod">
          <ac:chgData name="Sarah Schöttler" userId="fbdac029-5baf-4634-8db4-713e8da0e721" providerId="ADAL" clId="{C17A551E-4D53-1640-B738-B6503DD833B4}" dt="2023-11-18T17:14:00.235" v="4695" actId="1076"/>
          <ac:cxnSpMkLst>
            <pc:docMk/>
            <pc:sldMk cId="2261074891" sldId="321"/>
            <ac:cxnSpMk id="10" creationId="{EBD9E535-EC32-5EA4-9C59-A01D7C4BDEB9}"/>
          </ac:cxnSpMkLst>
        </pc:cxnChg>
      </pc:sldChg>
      <pc:sldChg chg="addSp delSp modSp new mod">
        <pc:chgData name="Sarah Schöttler" userId="fbdac029-5baf-4634-8db4-713e8da0e721" providerId="ADAL" clId="{C17A551E-4D53-1640-B738-B6503DD833B4}" dt="2023-11-18T17:34:08.263" v="5710" actId="1076"/>
        <pc:sldMkLst>
          <pc:docMk/>
          <pc:sldMk cId="532937623" sldId="322"/>
        </pc:sldMkLst>
        <pc:spChg chg="mod">
          <ac:chgData name="Sarah Schöttler" userId="fbdac029-5baf-4634-8db4-713e8da0e721" providerId="ADAL" clId="{C17A551E-4D53-1640-B738-B6503DD833B4}" dt="2023-11-18T17:17:24.800" v="4736" actId="20577"/>
          <ac:spMkLst>
            <pc:docMk/>
            <pc:sldMk cId="532937623" sldId="322"/>
            <ac:spMk id="2" creationId="{7213F9F9-303F-8C8D-6B7D-661D799C3C83}"/>
          </ac:spMkLst>
        </pc:spChg>
        <pc:spChg chg="mod">
          <ac:chgData name="Sarah Schöttler" userId="fbdac029-5baf-4634-8db4-713e8da0e721" providerId="ADAL" clId="{C17A551E-4D53-1640-B738-B6503DD833B4}" dt="2023-11-18T17:20:42.622" v="5212" actId="20577"/>
          <ac:spMkLst>
            <pc:docMk/>
            <pc:sldMk cId="532937623" sldId="322"/>
            <ac:spMk id="3" creationId="{A519CEEF-1C19-F343-300C-9FBAC7F63875}"/>
          </ac:spMkLst>
        </pc:spChg>
        <pc:spChg chg="del mod">
          <ac:chgData name="Sarah Schöttler" userId="fbdac029-5baf-4634-8db4-713e8da0e721" providerId="ADAL" clId="{C17A551E-4D53-1640-B738-B6503DD833B4}" dt="2023-11-18T17:33:29.012" v="5700" actId="478"/>
          <ac:spMkLst>
            <pc:docMk/>
            <pc:sldMk cId="532937623" sldId="322"/>
            <ac:spMk id="4" creationId="{18DA7E03-C8CA-D5B4-556F-4FB41D63D81F}"/>
          </ac:spMkLst>
        </pc:spChg>
        <pc:spChg chg="mod">
          <ac:chgData name="Sarah Schöttler" userId="fbdac029-5baf-4634-8db4-713e8da0e721" providerId="ADAL" clId="{C17A551E-4D53-1640-B738-B6503DD833B4}" dt="2023-11-18T17:22:47.363" v="5337" actId="20577"/>
          <ac:spMkLst>
            <pc:docMk/>
            <pc:sldMk cId="532937623" sldId="322"/>
            <ac:spMk id="5" creationId="{7DD20BCD-B218-789F-9692-E60CBE79E3D6}"/>
          </ac:spMkLst>
        </pc:spChg>
        <pc:spChg chg="del mod">
          <ac:chgData name="Sarah Schöttler" userId="fbdac029-5baf-4634-8db4-713e8da0e721" providerId="ADAL" clId="{C17A551E-4D53-1640-B738-B6503DD833B4}" dt="2023-11-18T17:34:00.935" v="5707" actId="478"/>
          <ac:spMkLst>
            <pc:docMk/>
            <pc:sldMk cId="532937623" sldId="322"/>
            <ac:spMk id="6" creationId="{22E28CFB-880B-87F6-8407-51E440BBFFE0}"/>
          </ac:spMkLst>
        </pc:spChg>
        <pc:spChg chg="add del mod">
          <ac:chgData name="Sarah Schöttler" userId="fbdac029-5baf-4634-8db4-713e8da0e721" providerId="ADAL" clId="{C17A551E-4D53-1640-B738-B6503DD833B4}" dt="2023-11-18T17:34:03.655" v="5708" actId="478"/>
          <ac:spMkLst>
            <pc:docMk/>
            <pc:sldMk cId="532937623" sldId="322"/>
            <ac:spMk id="12" creationId="{BFE56182-302A-3EEF-986F-9E2DC752E4E7}"/>
          </ac:spMkLst>
        </pc:spChg>
        <pc:picChg chg="add mod">
          <ac:chgData name="Sarah Schöttler" userId="fbdac029-5baf-4634-8db4-713e8da0e721" providerId="ADAL" clId="{C17A551E-4D53-1640-B738-B6503DD833B4}" dt="2023-11-18T17:33:57.943" v="5706" actId="1076"/>
          <ac:picMkLst>
            <pc:docMk/>
            <pc:sldMk cId="532937623" sldId="322"/>
            <ac:picMk id="7" creationId="{33E6DEB9-5593-C9C5-613A-1D9ED96A75E3}"/>
          </ac:picMkLst>
        </pc:picChg>
        <pc:picChg chg="add mod">
          <ac:chgData name="Sarah Schöttler" userId="fbdac029-5baf-4634-8db4-713e8da0e721" providerId="ADAL" clId="{C17A551E-4D53-1640-B738-B6503DD833B4}" dt="2023-11-18T17:34:08.263" v="5710" actId="1076"/>
          <ac:picMkLst>
            <pc:docMk/>
            <pc:sldMk cId="532937623" sldId="322"/>
            <ac:picMk id="8" creationId="{DB152E1D-2CA3-7C78-394E-C52F13FE64B0}"/>
          </ac:picMkLst>
        </pc:picChg>
        <pc:picChg chg="add mod">
          <ac:chgData name="Sarah Schöttler" userId="fbdac029-5baf-4634-8db4-713e8da0e721" providerId="ADAL" clId="{C17A551E-4D53-1640-B738-B6503DD833B4}" dt="2023-11-18T17:33:55.719" v="5705" actId="1076"/>
          <ac:picMkLst>
            <pc:docMk/>
            <pc:sldMk cId="532937623" sldId="322"/>
            <ac:picMk id="9" creationId="{7CB5E019-8728-6615-D5DB-39758ED0557B}"/>
          </ac:picMkLst>
        </pc:picChg>
        <pc:picChg chg="add mod">
          <ac:chgData name="Sarah Schöttler" userId="fbdac029-5baf-4634-8db4-713e8da0e721" providerId="ADAL" clId="{C17A551E-4D53-1640-B738-B6503DD833B4}" dt="2023-11-18T17:34:06.334" v="5709" actId="1076"/>
          <ac:picMkLst>
            <pc:docMk/>
            <pc:sldMk cId="532937623" sldId="322"/>
            <ac:picMk id="10" creationId="{49DF9FFC-3666-BE74-7946-298E46776D44}"/>
          </ac:picMkLst>
        </pc:picChg>
      </pc:sldChg>
      <pc:sldChg chg="modSp new mod">
        <pc:chgData name="Sarah Schöttler" userId="fbdac029-5baf-4634-8db4-713e8da0e721" providerId="ADAL" clId="{C17A551E-4D53-1640-B738-B6503DD833B4}" dt="2023-11-18T17:20:16.609" v="5196" actId="20577"/>
        <pc:sldMkLst>
          <pc:docMk/>
          <pc:sldMk cId="1966020336" sldId="323"/>
        </pc:sldMkLst>
        <pc:spChg chg="mod">
          <ac:chgData name="Sarah Schöttler" userId="fbdac029-5baf-4634-8db4-713e8da0e721" providerId="ADAL" clId="{C17A551E-4D53-1640-B738-B6503DD833B4}" dt="2023-11-18T17:18:06.871" v="4745" actId="20577"/>
          <ac:spMkLst>
            <pc:docMk/>
            <pc:sldMk cId="1966020336" sldId="323"/>
            <ac:spMk id="2" creationId="{E1651858-7737-E156-56DA-C30A478116B0}"/>
          </ac:spMkLst>
        </pc:spChg>
        <pc:spChg chg="mod">
          <ac:chgData name="Sarah Schöttler" userId="fbdac029-5baf-4634-8db4-713e8da0e721" providerId="ADAL" clId="{C17A551E-4D53-1640-B738-B6503DD833B4}" dt="2023-11-18T17:20:16.609" v="5196" actId="20577"/>
          <ac:spMkLst>
            <pc:docMk/>
            <pc:sldMk cId="1966020336" sldId="323"/>
            <ac:spMk id="3" creationId="{3055819A-5CA1-B0AA-CE8D-A0FB4722A498}"/>
          </ac:spMkLst>
        </pc:spChg>
      </pc:sldChg>
      <pc:sldChg chg="addSp delSp modSp new mod modClrScheme chgLayout">
        <pc:chgData name="Sarah Schöttler" userId="fbdac029-5baf-4634-8db4-713e8da0e721" providerId="ADAL" clId="{C17A551E-4D53-1640-B738-B6503DD833B4}" dt="2023-11-18T17:35:21.401" v="5714" actId="14100"/>
        <pc:sldMkLst>
          <pc:docMk/>
          <pc:sldMk cId="2168391254" sldId="324"/>
        </pc:sldMkLst>
        <pc:spChg chg="del mod ord">
          <ac:chgData name="Sarah Schöttler" userId="fbdac029-5baf-4634-8db4-713e8da0e721" providerId="ADAL" clId="{C17A551E-4D53-1640-B738-B6503DD833B4}" dt="2023-11-18T17:27:33.528" v="5488" actId="700"/>
          <ac:spMkLst>
            <pc:docMk/>
            <pc:sldMk cId="2168391254" sldId="324"/>
            <ac:spMk id="2" creationId="{8D498E0C-AED7-ED9D-CACE-C50C05F7C0C2}"/>
          </ac:spMkLst>
        </pc:spChg>
        <pc:spChg chg="del">
          <ac:chgData name="Sarah Schöttler" userId="fbdac029-5baf-4634-8db4-713e8da0e721" providerId="ADAL" clId="{C17A551E-4D53-1640-B738-B6503DD833B4}" dt="2023-11-18T17:27:33.528" v="5488" actId="700"/>
          <ac:spMkLst>
            <pc:docMk/>
            <pc:sldMk cId="2168391254" sldId="324"/>
            <ac:spMk id="3" creationId="{859AD312-2AC3-A03B-A26B-6897C5FFA6AD}"/>
          </ac:spMkLst>
        </pc:spChg>
        <pc:spChg chg="del mod ord">
          <ac:chgData name="Sarah Schöttler" userId="fbdac029-5baf-4634-8db4-713e8da0e721" providerId="ADAL" clId="{C17A551E-4D53-1640-B738-B6503DD833B4}" dt="2023-11-18T17:27:33.528" v="5488" actId="700"/>
          <ac:spMkLst>
            <pc:docMk/>
            <pc:sldMk cId="2168391254" sldId="324"/>
            <ac:spMk id="4" creationId="{553C02B1-0D25-BD3D-FB5C-F9559A85AC3B}"/>
          </ac:spMkLst>
        </pc:spChg>
        <pc:spChg chg="del">
          <ac:chgData name="Sarah Schöttler" userId="fbdac029-5baf-4634-8db4-713e8da0e721" providerId="ADAL" clId="{C17A551E-4D53-1640-B738-B6503DD833B4}" dt="2023-11-18T17:27:33.528" v="5488" actId="700"/>
          <ac:spMkLst>
            <pc:docMk/>
            <pc:sldMk cId="2168391254" sldId="324"/>
            <ac:spMk id="5" creationId="{4CF283C2-349E-3A8F-F666-33A8398B3D54}"/>
          </ac:spMkLst>
        </pc:spChg>
        <pc:spChg chg="del">
          <ac:chgData name="Sarah Schöttler" userId="fbdac029-5baf-4634-8db4-713e8da0e721" providerId="ADAL" clId="{C17A551E-4D53-1640-B738-B6503DD833B4}" dt="2023-11-18T17:27:33.528" v="5488" actId="700"/>
          <ac:spMkLst>
            <pc:docMk/>
            <pc:sldMk cId="2168391254" sldId="324"/>
            <ac:spMk id="6" creationId="{5586E455-EBA4-A0DD-FA02-2FC6FCB392B4}"/>
          </ac:spMkLst>
        </pc:spChg>
        <pc:spChg chg="add mod ord">
          <ac:chgData name="Sarah Schöttler" userId="fbdac029-5baf-4634-8db4-713e8da0e721" providerId="ADAL" clId="{C17A551E-4D53-1640-B738-B6503DD833B4}" dt="2023-11-18T17:27:37.317" v="5500" actId="20577"/>
          <ac:spMkLst>
            <pc:docMk/>
            <pc:sldMk cId="2168391254" sldId="324"/>
            <ac:spMk id="7" creationId="{7F98A62B-0C38-D2A2-DDCA-417E118E68CE}"/>
          </ac:spMkLst>
        </pc:spChg>
        <pc:spChg chg="add mod ord">
          <ac:chgData name="Sarah Schöttler" userId="fbdac029-5baf-4634-8db4-713e8da0e721" providerId="ADAL" clId="{C17A551E-4D53-1640-B738-B6503DD833B4}" dt="2023-11-18T17:28:31.722" v="5690" actId="5793"/>
          <ac:spMkLst>
            <pc:docMk/>
            <pc:sldMk cId="2168391254" sldId="324"/>
            <ac:spMk id="8" creationId="{8121B233-C717-C835-6C83-D9F7460192A8}"/>
          </ac:spMkLst>
        </pc:spChg>
        <pc:picChg chg="add mod">
          <ac:chgData name="Sarah Schöttler" userId="fbdac029-5baf-4634-8db4-713e8da0e721" providerId="ADAL" clId="{C17A551E-4D53-1640-B738-B6503DD833B4}" dt="2023-11-18T17:31:35.058" v="5695" actId="167"/>
          <ac:picMkLst>
            <pc:docMk/>
            <pc:sldMk cId="2168391254" sldId="324"/>
            <ac:picMk id="9" creationId="{7CC02317-4576-02BA-0657-A2BC40E30225}"/>
          </ac:picMkLst>
        </pc:picChg>
        <pc:picChg chg="add mod">
          <ac:chgData name="Sarah Schöttler" userId="fbdac029-5baf-4634-8db4-713e8da0e721" providerId="ADAL" clId="{C17A551E-4D53-1640-B738-B6503DD833B4}" dt="2023-11-18T17:35:21.401" v="5714" actId="14100"/>
          <ac:picMkLst>
            <pc:docMk/>
            <pc:sldMk cId="2168391254" sldId="324"/>
            <ac:picMk id="10" creationId="{3B6F9882-5CDD-7F44-43EC-D4F9E842A7F3}"/>
          </ac:picMkLst>
        </pc:picChg>
      </pc:sldChg>
      <pc:sldChg chg="addSp delSp modSp new mod chgLayout">
        <pc:chgData name="Sarah Schöttler" userId="fbdac029-5baf-4634-8db4-713e8da0e721" providerId="ADAL" clId="{C17A551E-4D53-1640-B738-B6503DD833B4}" dt="2023-11-18T18:03:40.767" v="5952" actId="20577"/>
        <pc:sldMkLst>
          <pc:docMk/>
          <pc:sldMk cId="3660045271" sldId="325"/>
        </pc:sldMkLst>
        <pc:spChg chg="mod ord">
          <ac:chgData name="Sarah Schöttler" userId="fbdac029-5baf-4634-8db4-713e8da0e721" providerId="ADAL" clId="{C17A551E-4D53-1640-B738-B6503DD833B4}" dt="2023-11-18T17:44:48.299" v="5737" actId="700"/>
          <ac:spMkLst>
            <pc:docMk/>
            <pc:sldMk cId="3660045271" sldId="325"/>
            <ac:spMk id="2" creationId="{EDA56752-A6AD-DFF8-2B86-FCDA9C4645E6}"/>
          </ac:spMkLst>
        </pc:spChg>
        <pc:spChg chg="del">
          <ac:chgData name="Sarah Schöttler" userId="fbdac029-5baf-4634-8db4-713e8da0e721" providerId="ADAL" clId="{C17A551E-4D53-1640-B738-B6503DD833B4}" dt="2023-11-18T17:43:31.192" v="5729"/>
          <ac:spMkLst>
            <pc:docMk/>
            <pc:sldMk cId="3660045271" sldId="325"/>
            <ac:spMk id="3" creationId="{AED0939D-A5CF-F61F-E6C9-AB42DE559113}"/>
          </ac:spMkLst>
        </pc:spChg>
        <pc:spChg chg="add mod">
          <ac:chgData name="Sarah Schöttler" userId="fbdac029-5baf-4634-8db4-713e8da0e721" providerId="ADAL" clId="{C17A551E-4D53-1640-B738-B6503DD833B4}" dt="2023-11-18T18:03:40.767" v="5952" actId="20577"/>
          <ac:spMkLst>
            <pc:docMk/>
            <pc:sldMk cId="3660045271" sldId="325"/>
            <ac:spMk id="6" creationId="{B7DCD1D5-92E5-2C07-4702-A8D723D2FEA4}"/>
          </ac:spMkLst>
        </pc:spChg>
        <pc:picChg chg="add mod ord">
          <ac:chgData name="Sarah Schöttler" userId="fbdac029-5baf-4634-8db4-713e8da0e721" providerId="ADAL" clId="{C17A551E-4D53-1640-B738-B6503DD833B4}" dt="2023-11-18T18:00:43.977" v="5856" actId="1076"/>
          <ac:picMkLst>
            <pc:docMk/>
            <pc:sldMk cId="3660045271" sldId="325"/>
            <ac:picMk id="4" creationId="{74BDA323-6427-2D1A-586E-98C26C600AD6}"/>
          </ac:picMkLst>
        </pc:picChg>
        <pc:picChg chg="add mod">
          <ac:chgData name="Sarah Schöttler" userId="fbdac029-5baf-4634-8db4-713e8da0e721" providerId="ADAL" clId="{C17A551E-4D53-1640-B738-B6503DD833B4}" dt="2023-11-18T17:44:15.780" v="5734" actId="1076"/>
          <ac:picMkLst>
            <pc:docMk/>
            <pc:sldMk cId="3660045271" sldId="325"/>
            <ac:picMk id="5" creationId="{E15E97A5-DAA2-46A1-1982-45D0076BCE20}"/>
          </ac:picMkLst>
        </pc:picChg>
      </pc:sldChg>
      <pc:sldChg chg="addSp delSp modSp new mod">
        <pc:chgData name="Sarah Schöttler" userId="fbdac029-5baf-4634-8db4-713e8da0e721" providerId="ADAL" clId="{C17A551E-4D53-1640-B738-B6503DD833B4}" dt="2023-11-18T18:10:35.142" v="6477" actId="14100"/>
        <pc:sldMkLst>
          <pc:docMk/>
          <pc:sldMk cId="118072359" sldId="326"/>
        </pc:sldMkLst>
        <pc:spChg chg="mod">
          <ac:chgData name="Sarah Schöttler" userId="fbdac029-5baf-4634-8db4-713e8da0e721" providerId="ADAL" clId="{C17A551E-4D53-1640-B738-B6503DD833B4}" dt="2023-11-18T18:03:59.070" v="5966" actId="20577"/>
          <ac:spMkLst>
            <pc:docMk/>
            <pc:sldMk cId="118072359" sldId="326"/>
            <ac:spMk id="2" creationId="{4F4D3A59-02A7-04D8-670C-22BC409E3034}"/>
          </ac:spMkLst>
        </pc:spChg>
        <pc:spChg chg="mod">
          <ac:chgData name="Sarah Schöttler" userId="fbdac029-5baf-4634-8db4-713e8da0e721" providerId="ADAL" clId="{C17A551E-4D53-1640-B738-B6503DD833B4}" dt="2023-11-18T18:09:19.495" v="6468" actId="20577"/>
          <ac:spMkLst>
            <pc:docMk/>
            <pc:sldMk cId="118072359" sldId="326"/>
            <ac:spMk id="3" creationId="{9797A831-77E4-24A8-0B8C-014AD1A6C79F}"/>
          </ac:spMkLst>
        </pc:spChg>
        <pc:spChg chg="add mod">
          <ac:chgData name="Sarah Schöttler" userId="fbdac029-5baf-4634-8db4-713e8da0e721" providerId="ADAL" clId="{C17A551E-4D53-1640-B738-B6503DD833B4}" dt="2023-11-18T18:10:35.142" v="6477" actId="14100"/>
          <ac:spMkLst>
            <pc:docMk/>
            <pc:sldMk cId="118072359" sldId="326"/>
            <ac:spMk id="5" creationId="{ABAD508A-313C-1124-3DCD-EE1E0166EC1F}"/>
          </ac:spMkLst>
        </pc:spChg>
        <pc:picChg chg="add del mod modCrop">
          <ac:chgData name="Sarah Schöttler" userId="fbdac029-5baf-4634-8db4-713e8da0e721" providerId="ADAL" clId="{C17A551E-4D53-1640-B738-B6503DD833B4}" dt="2023-11-18T18:10:17.192" v="6472" actId="478"/>
          <ac:picMkLst>
            <pc:docMk/>
            <pc:sldMk cId="118072359" sldId="326"/>
            <ac:picMk id="4" creationId="{E350303A-DD27-CC0F-55AB-24E9A1F8D797}"/>
          </ac:picMkLst>
        </pc:picChg>
        <pc:picChg chg="add mod">
          <ac:chgData name="Sarah Schöttler" userId="fbdac029-5baf-4634-8db4-713e8da0e721" providerId="ADAL" clId="{C17A551E-4D53-1640-B738-B6503DD833B4}" dt="2023-11-18T18:10:26.266" v="6474" actId="167"/>
          <ac:picMkLst>
            <pc:docMk/>
            <pc:sldMk cId="118072359" sldId="326"/>
            <ac:picMk id="6" creationId="{111C2C47-CDD8-5E53-52EA-D32080D7FC66}"/>
          </ac:picMkLst>
        </pc:picChg>
      </pc:sldChg>
      <pc:sldChg chg="addSp modSp new mod">
        <pc:chgData name="Sarah Schöttler" userId="fbdac029-5baf-4634-8db4-713e8da0e721" providerId="ADAL" clId="{C17A551E-4D53-1640-B738-B6503DD833B4}" dt="2023-11-18T18:15:13.054" v="6881" actId="1035"/>
        <pc:sldMkLst>
          <pc:docMk/>
          <pc:sldMk cId="778869768" sldId="327"/>
        </pc:sldMkLst>
        <pc:spChg chg="mod">
          <ac:chgData name="Sarah Schöttler" userId="fbdac029-5baf-4634-8db4-713e8da0e721" providerId="ADAL" clId="{C17A551E-4D53-1640-B738-B6503DD833B4}" dt="2023-11-18T18:10:51.635" v="6491" actId="20577"/>
          <ac:spMkLst>
            <pc:docMk/>
            <pc:sldMk cId="778869768" sldId="327"/>
            <ac:spMk id="2" creationId="{68D8EB77-DED7-0E32-F533-BFDA3FC4F2F6}"/>
          </ac:spMkLst>
        </pc:spChg>
        <pc:spChg chg="mod">
          <ac:chgData name="Sarah Schöttler" userId="fbdac029-5baf-4634-8db4-713e8da0e721" providerId="ADAL" clId="{C17A551E-4D53-1640-B738-B6503DD833B4}" dt="2023-11-18T18:13:47.064" v="6857" actId="27636"/>
          <ac:spMkLst>
            <pc:docMk/>
            <pc:sldMk cId="778869768" sldId="327"/>
            <ac:spMk id="3" creationId="{70CBB451-21CB-33AC-7CF3-1C153B7ED5E9}"/>
          </ac:spMkLst>
        </pc:spChg>
        <pc:spChg chg="add mod">
          <ac:chgData name="Sarah Schöttler" userId="fbdac029-5baf-4634-8db4-713e8da0e721" providerId="ADAL" clId="{C17A551E-4D53-1640-B738-B6503DD833B4}" dt="2023-11-18T18:15:01.556" v="6868" actId="14100"/>
          <ac:spMkLst>
            <pc:docMk/>
            <pc:sldMk cId="778869768" sldId="327"/>
            <ac:spMk id="6" creationId="{899C30A4-1F4C-BC24-BCF4-B6881F030EC7}"/>
          </ac:spMkLst>
        </pc:spChg>
        <pc:graphicFrameChg chg="add mod modGraphic">
          <ac:chgData name="Sarah Schöttler" userId="fbdac029-5baf-4634-8db4-713e8da0e721" providerId="ADAL" clId="{C17A551E-4D53-1640-B738-B6503DD833B4}" dt="2023-11-18T18:15:13.054" v="6881" actId="1035"/>
          <ac:graphicFrameMkLst>
            <pc:docMk/>
            <pc:sldMk cId="778869768" sldId="327"/>
            <ac:graphicFrameMk id="4" creationId="{D56ED069-B6D6-E0D8-14CC-BEB060DE130C}"/>
          </ac:graphicFrameMkLst>
        </pc:graphicFrameChg>
        <pc:picChg chg="add mod">
          <ac:chgData name="Sarah Schöttler" userId="fbdac029-5baf-4634-8db4-713e8da0e721" providerId="ADAL" clId="{C17A551E-4D53-1640-B738-B6503DD833B4}" dt="2023-11-18T18:14:40.923" v="6863" actId="1076"/>
          <ac:picMkLst>
            <pc:docMk/>
            <pc:sldMk cId="778869768" sldId="327"/>
            <ac:picMk id="5" creationId="{DB70C7E6-3329-5447-3049-1B051E657445}"/>
          </ac:picMkLst>
        </pc:picChg>
      </pc:sldChg>
      <pc:sldChg chg="modSp new mod">
        <pc:chgData name="Sarah Schöttler" userId="fbdac029-5baf-4634-8db4-713e8da0e721" providerId="ADAL" clId="{C17A551E-4D53-1640-B738-B6503DD833B4}" dt="2023-11-18T18:23:47.321" v="7112" actId="20577"/>
        <pc:sldMkLst>
          <pc:docMk/>
          <pc:sldMk cId="857682732" sldId="328"/>
        </pc:sldMkLst>
        <pc:spChg chg="mod">
          <ac:chgData name="Sarah Schöttler" userId="fbdac029-5baf-4634-8db4-713e8da0e721" providerId="ADAL" clId="{C17A551E-4D53-1640-B738-B6503DD833B4}" dt="2023-11-18T18:20:22.198" v="6909" actId="20577"/>
          <ac:spMkLst>
            <pc:docMk/>
            <pc:sldMk cId="857682732" sldId="328"/>
            <ac:spMk id="2" creationId="{46475233-DFCD-9196-DF7A-9C7A8B2063B6}"/>
          </ac:spMkLst>
        </pc:spChg>
        <pc:spChg chg="mod">
          <ac:chgData name="Sarah Schöttler" userId="fbdac029-5baf-4634-8db4-713e8da0e721" providerId="ADAL" clId="{C17A551E-4D53-1640-B738-B6503DD833B4}" dt="2023-11-18T18:23:47.321" v="7112" actId="20577"/>
          <ac:spMkLst>
            <pc:docMk/>
            <pc:sldMk cId="857682732" sldId="328"/>
            <ac:spMk id="3" creationId="{C82261C2-C52C-5BF9-1FE2-62E937F50AA0}"/>
          </ac:spMkLst>
        </pc:spChg>
      </pc:sldChg>
      <pc:sldChg chg="addSp delSp modSp new mod">
        <pc:chgData name="Sarah Schöttler" userId="fbdac029-5baf-4634-8db4-713e8da0e721" providerId="ADAL" clId="{C17A551E-4D53-1640-B738-B6503DD833B4}" dt="2023-11-18T18:45:24.779" v="7885" actId="15"/>
        <pc:sldMkLst>
          <pc:docMk/>
          <pc:sldMk cId="38833981" sldId="329"/>
        </pc:sldMkLst>
        <pc:spChg chg="mod">
          <ac:chgData name="Sarah Schöttler" userId="fbdac029-5baf-4634-8db4-713e8da0e721" providerId="ADAL" clId="{C17A551E-4D53-1640-B738-B6503DD833B4}" dt="2023-11-18T18:24:26.502" v="7121" actId="20577"/>
          <ac:spMkLst>
            <pc:docMk/>
            <pc:sldMk cId="38833981" sldId="329"/>
            <ac:spMk id="2" creationId="{2FEA6260-FA1D-EDAA-980F-73DCDFD7ECFB}"/>
          </ac:spMkLst>
        </pc:spChg>
        <pc:spChg chg="mod">
          <ac:chgData name="Sarah Schöttler" userId="fbdac029-5baf-4634-8db4-713e8da0e721" providerId="ADAL" clId="{C17A551E-4D53-1640-B738-B6503DD833B4}" dt="2023-11-18T18:45:24.779" v="7885" actId="15"/>
          <ac:spMkLst>
            <pc:docMk/>
            <pc:sldMk cId="38833981" sldId="329"/>
            <ac:spMk id="3" creationId="{8C3EE48B-8C4D-026D-EE75-82744015730B}"/>
          </ac:spMkLst>
        </pc:spChg>
        <pc:picChg chg="add del mod">
          <ac:chgData name="Sarah Schöttler" userId="fbdac029-5baf-4634-8db4-713e8da0e721" providerId="ADAL" clId="{C17A551E-4D53-1640-B738-B6503DD833B4}" dt="2023-11-18T18:32:55.837" v="7304" actId="478"/>
          <ac:picMkLst>
            <pc:docMk/>
            <pc:sldMk cId="38833981" sldId="329"/>
            <ac:picMk id="4" creationId="{C9667E91-7606-52E6-7363-6F829BEB1C0F}"/>
          </ac:picMkLst>
        </pc:picChg>
        <pc:picChg chg="add mod">
          <ac:chgData name="Sarah Schöttler" userId="fbdac029-5baf-4634-8db4-713e8da0e721" providerId="ADAL" clId="{C17A551E-4D53-1640-B738-B6503DD833B4}" dt="2023-11-18T18:33:39.678" v="7314" actId="1076"/>
          <ac:picMkLst>
            <pc:docMk/>
            <pc:sldMk cId="38833981" sldId="329"/>
            <ac:picMk id="5" creationId="{2B8BB9A9-93E9-15E4-0E4C-4AECBB51837C}"/>
          </ac:picMkLst>
        </pc:picChg>
        <pc:picChg chg="add mod">
          <ac:chgData name="Sarah Schöttler" userId="fbdac029-5baf-4634-8db4-713e8da0e721" providerId="ADAL" clId="{C17A551E-4D53-1640-B738-B6503DD833B4}" dt="2023-11-18T18:33:49.092" v="7315" actId="1076"/>
          <ac:picMkLst>
            <pc:docMk/>
            <pc:sldMk cId="38833981" sldId="329"/>
            <ac:picMk id="6" creationId="{A6584819-692C-3D9D-D2C9-B514118F972A}"/>
          </ac:picMkLst>
        </pc:picChg>
      </pc:sldChg>
      <pc:sldChg chg="new del">
        <pc:chgData name="Sarah Schöttler" userId="fbdac029-5baf-4634-8db4-713e8da0e721" providerId="ADAL" clId="{C17A551E-4D53-1640-B738-B6503DD833B4}" dt="2023-11-18T18:39:20.168" v="7542" actId="2696"/>
        <pc:sldMkLst>
          <pc:docMk/>
          <pc:sldMk cId="1120423169" sldId="330"/>
        </pc:sldMkLst>
      </pc:sldChg>
      <pc:sldChg chg="addSp delSp modSp new mod">
        <pc:chgData name="Sarah Schöttler" userId="fbdac029-5baf-4634-8db4-713e8da0e721" providerId="ADAL" clId="{C17A551E-4D53-1640-B738-B6503DD833B4}" dt="2023-11-18T18:41:49.547" v="7560" actId="1076"/>
        <pc:sldMkLst>
          <pc:docMk/>
          <pc:sldMk cId="2475228130" sldId="331"/>
        </pc:sldMkLst>
        <pc:spChg chg="mod">
          <ac:chgData name="Sarah Schöttler" userId="fbdac029-5baf-4634-8db4-713e8da0e721" providerId="ADAL" clId="{C17A551E-4D53-1640-B738-B6503DD833B4}" dt="2023-11-18T18:37:51.870" v="7474" actId="20577"/>
          <ac:spMkLst>
            <pc:docMk/>
            <pc:sldMk cId="2475228130" sldId="331"/>
            <ac:spMk id="2" creationId="{31BC827F-F803-9750-0DF2-4B814B4AD1A0}"/>
          </ac:spMkLst>
        </pc:spChg>
        <pc:spChg chg="mod">
          <ac:chgData name="Sarah Schöttler" userId="fbdac029-5baf-4634-8db4-713e8da0e721" providerId="ADAL" clId="{C17A551E-4D53-1640-B738-B6503DD833B4}" dt="2023-11-18T18:39:14.010" v="7541" actId="27636"/>
          <ac:spMkLst>
            <pc:docMk/>
            <pc:sldMk cId="2475228130" sldId="331"/>
            <ac:spMk id="3" creationId="{16B1A1EF-B169-BCBF-88CC-9868E3058842}"/>
          </ac:spMkLst>
        </pc:spChg>
        <pc:spChg chg="mod">
          <ac:chgData name="Sarah Schöttler" userId="fbdac029-5baf-4634-8db4-713e8da0e721" providerId="ADAL" clId="{C17A551E-4D53-1640-B738-B6503DD833B4}" dt="2023-11-18T18:39:14.007" v="7540" actId="27636"/>
          <ac:spMkLst>
            <pc:docMk/>
            <pc:sldMk cId="2475228130" sldId="331"/>
            <ac:spMk id="4" creationId="{64750D3A-233E-3075-C6BB-ED81A5F5ECD9}"/>
          </ac:spMkLst>
        </pc:spChg>
        <pc:picChg chg="add del mod">
          <ac:chgData name="Sarah Schöttler" userId="fbdac029-5baf-4634-8db4-713e8da0e721" providerId="ADAL" clId="{C17A551E-4D53-1640-B738-B6503DD833B4}" dt="2023-11-18T18:39:43.903" v="7546" actId="478"/>
          <ac:picMkLst>
            <pc:docMk/>
            <pc:sldMk cId="2475228130" sldId="331"/>
            <ac:picMk id="5" creationId="{56CB90CE-930F-2772-BA00-89AC14BC7B49}"/>
          </ac:picMkLst>
        </pc:picChg>
        <pc:picChg chg="add del mod">
          <ac:chgData name="Sarah Schöttler" userId="fbdac029-5baf-4634-8db4-713e8da0e721" providerId="ADAL" clId="{C17A551E-4D53-1640-B738-B6503DD833B4}" dt="2023-11-18T18:39:43.903" v="7546" actId="478"/>
          <ac:picMkLst>
            <pc:docMk/>
            <pc:sldMk cId="2475228130" sldId="331"/>
            <ac:picMk id="6" creationId="{6C2F10AF-A6CF-9BB7-103D-6861162E5FEB}"/>
          </ac:picMkLst>
        </pc:picChg>
        <pc:picChg chg="add del mod">
          <ac:chgData name="Sarah Schöttler" userId="fbdac029-5baf-4634-8db4-713e8da0e721" providerId="ADAL" clId="{C17A551E-4D53-1640-B738-B6503DD833B4}" dt="2023-11-18T18:39:43.903" v="7546" actId="478"/>
          <ac:picMkLst>
            <pc:docMk/>
            <pc:sldMk cId="2475228130" sldId="331"/>
            <ac:picMk id="7" creationId="{4E295641-EA06-99F3-DF3A-6FDC67B75E91}"/>
          </ac:picMkLst>
        </pc:picChg>
        <pc:picChg chg="add del mod">
          <ac:chgData name="Sarah Schöttler" userId="fbdac029-5baf-4634-8db4-713e8da0e721" providerId="ADAL" clId="{C17A551E-4D53-1640-B738-B6503DD833B4}" dt="2023-11-18T18:39:43.903" v="7546" actId="478"/>
          <ac:picMkLst>
            <pc:docMk/>
            <pc:sldMk cId="2475228130" sldId="331"/>
            <ac:picMk id="8" creationId="{FC95DD23-A3DF-1260-40DF-EBC3E33DB1A3}"/>
          </ac:picMkLst>
        </pc:picChg>
        <pc:picChg chg="add del mod">
          <ac:chgData name="Sarah Schöttler" userId="fbdac029-5baf-4634-8db4-713e8da0e721" providerId="ADAL" clId="{C17A551E-4D53-1640-B738-B6503DD833B4}" dt="2023-11-18T18:39:43.903" v="7546" actId="478"/>
          <ac:picMkLst>
            <pc:docMk/>
            <pc:sldMk cId="2475228130" sldId="331"/>
            <ac:picMk id="9" creationId="{1D2358A5-952A-A745-FAE7-DDA839B9CC38}"/>
          </ac:picMkLst>
        </pc:picChg>
        <pc:picChg chg="add mod">
          <ac:chgData name="Sarah Schöttler" userId="fbdac029-5baf-4634-8db4-713e8da0e721" providerId="ADAL" clId="{C17A551E-4D53-1640-B738-B6503DD833B4}" dt="2023-11-18T18:40:52.695" v="7555" actId="14100"/>
          <ac:picMkLst>
            <pc:docMk/>
            <pc:sldMk cId="2475228130" sldId="331"/>
            <ac:picMk id="10" creationId="{658B1C8D-8C8D-C0E2-4D68-1C5DE2891FBB}"/>
          </ac:picMkLst>
        </pc:picChg>
        <pc:picChg chg="add mod">
          <ac:chgData name="Sarah Schöttler" userId="fbdac029-5baf-4634-8db4-713e8da0e721" providerId="ADAL" clId="{C17A551E-4D53-1640-B738-B6503DD833B4}" dt="2023-11-18T18:40:54.100" v="7556" actId="1076"/>
          <ac:picMkLst>
            <pc:docMk/>
            <pc:sldMk cId="2475228130" sldId="331"/>
            <ac:picMk id="11" creationId="{68F69609-EE80-82A1-BFB1-DB764A1F97A2}"/>
          </ac:picMkLst>
        </pc:picChg>
        <pc:picChg chg="add mod">
          <ac:chgData name="Sarah Schöttler" userId="fbdac029-5baf-4634-8db4-713e8da0e721" providerId="ADAL" clId="{C17A551E-4D53-1640-B738-B6503DD833B4}" dt="2023-11-18T18:40:32.875" v="7549" actId="14100"/>
          <ac:picMkLst>
            <pc:docMk/>
            <pc:sldMk cId="2475228130" sldId="331"/>
            <ac:picMk id="12" creationId="{247EDD1D-357C-1DA8-872B-CCFF51E6AD32}"/>
          </ac:picMkLst>
        </pc:picChg>
        <pc:picChg chg="add mod">
          <ac:chgData name="Sarah Schöttler" userId="fbdac029-5baf-4634-8db4-713e8da0e721" providerId="ADAL" clId="{C17A551E-4D53-1640-B738-B6503DD833B4}" dt="2023-11-18T18:40:36.384" v="7550" actId="1076"/>
          <ac:picMkLst>
            <pc:docMk/>
            <pc:sldMk cId="2475228130" sldId="331"/>
            <ac:picMk id="13" creationId="{A31C8455-44DD-0C39-5004-DF03815D44A6}"/>
          </ac:picMkLst>
        </pc:picChg>
        <pc:picChg chg="add mod">
          <ac:chgData name="Sarah Schöttler" userId="fbdac029-5baf-4634-8db4-713e8da0e721" providerId="ADAL" clId="{C17A551E-4D53-1640-B738-B6503DD833B4}" dt="2023-11-18T18:40:38.520" v="7551" actId="1076"/>
          <ac:picMkLst>
            <pc:docMk/>
            <pc:sldMk cId="2475228130" sldId="331"/>
            <ac:picMk id="14" creationId="{9620D496-5F57-4BFF-7947-39D98C53B717}"/>
          </ac:picMkLst>
        </pc:picChg>
        <pc:picChg chg="add mod">
          <ac:chgData name="Sarah Schöttler" userId="fbdac029-5baf-4634-8db4-713e8da0e721" providerId="ADAL" clId="{C17A551E-4D53-1640-B738-B6503DD833B4}" dt="2023-11-18T18:41:49.547" v="7560" actId="1076"/>
          <ac:picMkLst>
            <pc:docMk/>
            <pc:sldMk cId="2475228130" sldId="331"/>
            <ac:picMk id="15" creationId="{808AC033-879A-1E36-1380-806069806997}"/>
          </ac:picMkLst>
        </pc:picChg>
      </pc:sldChg>
      <pc:sldMasterChg chg="addSp modSp mod modSldLayout">
        <pc:chgData name="Sarah Schöttler" userId="fbdac029-5baf-4634-8db4-713e8da0e721" providerId="ADAL" clId="{C17A551E-4D53-1640-B738-B6503DD833B4}" dt="2023-11-18T18:27:57.318" v="7138" actId="115"/>
        <pc:sldMasterMkLst>
          <pc:docMk/>
          <pc:sldMasterMk cId="2347729073" sldId="2147483648"/>
        </pc:sldMasterMkLst>
        <pc:spChg chg="mod">
          <ac:chgData name="Sarah Schöttler" userId="fbdac029-5baf-4634-8db4-713e8da0e721" providerId="ADAL" clId="{C17A551E-4D53-1640-B738-B6503DD833B4}" dt="2023-11-18T14:56:32.802" v="192" actId="122"/>
          <ac:spMkLst>
            <pc:docMk/>
            <pc:sldMasterMk cId="2347729073" sldId="2147483648"/>
            <ac:spMk id="2" creationId="{00000000-0000-0000-0000-000000000000}"/>
          </ac:spMkLst>
        </pc:spChg>
        <pc:spChg chg="mod">
          <ac:chgData name="Sarah Schöttler" userId="fbdac029-5baf-4634-8db4-713e8da0e721" providerId="ADAL" clId="{C17A551E-4D53-1640-B738-B6503DD833B4}" dt="2023-11-18T14:54:15.605" v="170" actId="14100"/>
          <ac:spMkLst>
            <pc:docMk/>
            <pc:sldMasterMk cId="2347729073" sldId="2147483648"/>
            <ac:spMk id="3" creationId="{00000000-0000-0000-0000-000000000000}"/>
          </ac:spMkLst>
        </pc:spChg>
        <pc:spChg chg="add mod">
          <ac:chgData name="Sarah Schöttler" userId="fbdac029-5baf-4634-8db4-713e8da0e721" providerId="ADAL" clId="{C17A551E-4D53-1640-B738-B6503DD833B4}" dt="2023-11-18T14:54:10.577" v="169"/>
          <ac:spMkLst>
            <pc:docMk/>
            <pc:sldMasterMk cId="2347729073" sldId="2147483648"/>
            <ac:spMk id="7" creationId="{6CE370CB-DD4D-B75F-E25F-9BC752DDDC47}"/>
          </ac:spMkLst>
        </pc:spChg>
        <pc:spChg chg="add mod">
          <ac:chgData name="Sarah Schöttler" userId="fbdac029-5baf-4634-8db4-713e8da0e721" providerId="ADAL" clId="{C17A551E-4D53-1640-B738-B6503DD833B4}" dt="2023-11-18T18:27:57.318" v="7138" actId="115"/>
          <ac:spMkLst>
            <pc:docMk/>
            <pc:sldMasterMk cId="2347729073" sldId="2147483648"/>
            <ac:spMk id="9" creationId="{3D3A9C47-BA3B-7A67-7E86-4179C8D70200}"/>
          </ac:spMkLst>
        </pc:spChg>
        <pc:picChg chg="add mod">
          <ac:chgData name="Sarah Schöttler" userId="fbdac029-5baf-4634-8db4-713e8da0e721" providerId="ADAL" clId="{C17A551E-4D53-1640-B738-B6503DD833B4}" dt="2023-11-18T14:54:10.577" v="169"/>
          <ac:picMkLst>
            <pc:docMk/>
            <pc:sldMasterMk cId="2347729073" sldId="2147483648"/>
            <ac:picMk id="8" creationId="{42C80E56-0161-7D12-8691-E6B206025E2C}"/>
          </ac:picMkLst>
        </pc:picChg>
        <pc:sldLayoutChg chg="addSp delSp modSp mod">
          <pc:chgData name="Sarah Schöttler" userId="fbdac029-5baf-4634-8db4-713e8da0e721" providerId="ADAL" clId="{C17A551E-4D53-1640-B738-B6503DD833B4}" dt="2023-11-18T14:54:07.709" v="168" actId="21"/>
          <pc:sldLayoutMkLst>
            <pc:docMk/>
            <pc:sldMasterMk cId="2347729073" sldId="2147483648"/>
            <pc:sldLayoutMk cId="4193229948" sldId="2147483650"/>
          </pc:sldLayoutMkLst>
          <pc:spChg chg="mod">
            <ac:chgData name="Sarah Schöttler" userId="fbdac029-5baf-4634-8db4-713e8da0e721" providerId="ADAL" clId="{C17A551E-4D53-1640-B738-B6503DD833B4}" dt="2023-11-18T14:53:56.966" v="167" actId="14100"/>
            <ac:spMkLst>
              <pc:docMk/>
              <pc:sldMasterMk cId="2347729073" sldId="2147483648"/>
              <pc:sldLayoutMk cId="4193229948" sldId="2147483650"/>
              <ac:spMk id="3" creationId="{00000000-0000-0000-0000-000000000000}"/>
            </ac:spMkLst>
          </pc:spChg>
          <pc:spChg chg="add del mod">
            <ac:chgData name="Sarah Schöttler" userId="fbdac029-5baf-4634-8db4-713e8da0e721" providerId="ADAL" clId="{C17A551E-4D53-1640-B738-B6503DD833B4}" dt="2023-11-18T14:54:07.709" v="168" actId="21"/>
            <ac:spMkLst>
              <pc:docMk/>
              <pc:sldMasterMk cId="2347729073" sldId="2147483648"/>
              <pc:sldLayoutMk cId="4193229948" sldId="2147483650"/>
              <ac:spMk id="7" creationId="{0DCE706A-6AC8-33DD-347F-EE7A21AA9913}"/>
            </ac:spMkLst>
          </pc:spChg>
          <pc:spChg chg="add del mod">
            <ac:chgData name="Sarah Schöttler" userId="fbdac029-5baf-4634-8db4-713e8da0e721" providerId="ADAL" clId="{C17A551E-4D53-1640-B738-B6503DD833B4}" dt="2023-11-18T14:54:07.709" v="168" actId="21"/>
            <ac:spMkLst>
              <pc:docMk/>
              <pc:sldMasterMk cId="2347729073" sldId="2147483648"/>
              <pc:sldLayoutMk cId="4193229948" sldId="2147483650"/>
              <ac:spMk id="9" creationId="{0E344A99-5FC0-518C-E8EF-1C58C32D3FE8}"/>
            </ac:spMkLst>
          </pc:spChg>
          <pc:picChg chg="add del mod">
            <ac:chgData name="Sarah Schöttler" userId="fbdac029-5baf-4634-8db4-713e8da0e721" providerId="ADAL" clId="{C17A551E-4D53-1640-B738-B6503DD833B4}" dt="2023-11-18T14:54:07.709" v="168" actId="21"/>
            <ac:picMkLst>
              <pc:docMk/>
              <pc:sldMasterMk cId="2347729073" sldId="2147483648"/>
              <pc:sldLayoutMk cId="4193229948" sldId="2147483650"/>
              <ac:picMk id="8" creationId="{25BE53D3-9979-883C-A135-629D794C1017}"/>
            </ac:picMkLst>
          </pc:picChg>
        </pc:sldLayoutChg>
        <pc:sldLayoutChg chg="delSp mod">
          <pc:chgData name="Sarah Schöttler" userId="fbdac029-5baf-4634-8db4-713e8da0e721" providerId="ADAL" clId="{C17A551E-4D53-1640-B738-B6503DD833B4}" dt="2023-11-18T18:26:46.409" v="7122" actId="478"/>
          <pc:sldLayoutMkLst>
            <pc:docMk/>
            <pc:sldMasterMk cId="2347729073" sldId="2147483648"/>
            <pc:sldLayoutMk cId="3589935700" sldId="2147483653"/>
          </pc:sldLayoutMkLst>
          <pc:spChg chg="del">
            <ac:chgData name="Sarah Schöttler" userId="fbdac029-5baf-4634-8db4-713e8da0e721" providerId="ADAL" clId="{C17A551E-4D53-1640-B738-B6503DD833B4}" dt="2023-11-18T18:26:46.409" v="7122" actId="478"/>
            <ac:spMkLst>
              <pc:docMk/>
              <pc:sldMasterMk cId="2347729073" sldId="2147483648"/>
              <pc:sldLayoutMk cId="3589935700" sldId="2147483653"/>
              <ac:spMk id="8" creationId="{00000000-0000-0000-0000-000000000000}"/>
            </ac:spMkLst>
          </pc:spChg>
        </pc:sldLayoutChg>
      </pc:sldMasterChg>
    </pc:docChg>
  </pc:docChgLst>
  <pc:docChgLst>
    <pc:chgData name="MICHIELIN Lucia" userId="S::lmichiel@ed.ac.uk::25d60082-b225-463e-a225-40b8a8c7c0b5" providerId="AD" clId="Web-{588306DD-AE89-4E0F-9BB7-9BE740B2F91D}"/>
    <pc:docChg chg="delSld modSld sldOrd">
      <pc:chgData name="MICHIELIN Lucia" userId="S::lmichiel@ed.ac.uk::25d60082-b225-463e-a225-40b8a8c7c0b5" providerId="AD" clId="Web-{588306DD-AE89-4E0F-9BB7-9BE740B2F91D}" dt="2021-12-07T15:56:37.534" v="38"/>
      <pc:docMkLst>
        <pc:docMk/>
      </pc:docMkLst>
      <pc:sldChg chg="del">
        <pc:chgData name="MICHIELIN Lucia" userId="S::lmichiel@ed.ac.uk::25d60082-b225-463e-a225-40b8a8c7c0b5" providerId="AD" clId="Web-{588306DD-AE89-4E0F-9BB7-9BE740B2F91D}" dt="2021-12-07T15:53:27.576" v="0"/>
        <pc:sldMkLst>
          <pc:docMk/>
          <pc:sldMk cId="1562340315" sldId="260"/>
        </pc:sldMkLst>
      </pc:sldChg>
      <pc:sldChg chg="modSp ord">
        <pc:chgData name="MICHIELIN Lucia" userId="S::lmichiel@ed.ac.uk::25d60082-b225-463e-a225-40b8a8c7c0b5" providerId="AD" clId="Web-{588306DD-AE89-4E0F-9BB7-9BE740B2F91D}" dt="2021-12-07T15:56:35.987" v="37" actId="20577"/>
        <pc:sldMkLst>
          <pc:docMk/>
          <pc:sldMk cId="3041213055" sldId="289"/>
        </pc:sldMkLst>
        <pc:spChg chg="mod">
          <ac:chgData name="MICHIELIN Lucia" userId="S::lmichiel@ed.ac.uk::25d60082-b225-463e-a225-40b8a8c7c0b5" providerId="AD" clId="Web-{588306DD-AE89-4E0F-9BB7-9BE740B2F91D}" dt="2021-12-07T15:56:35.987" v="37" actId="20577"/>
          <ac:spMkLst>
            <pc:docMk/>
            <pc:sldMk cId="3041213055" sldId="289"/>
            <ac:spMk id="7" creationId="{8A04E2CD-224D-4779-AF3B-4250E648E6DE}"/>
          </ac:spMkLst>
        </pc:spChg>
      </pc:sldChg>
      <pc:sldChg chg="ord">
        <pc:chgData name="MICHIELIN Lucia" userId="S::lmichiel@ed.ac.uk::25d60082-b225-463e-a225-40b8a8c7c0b5" providerId="AD" clId="Web-{588306DD-AE89-4E0F-9BB7-9BE740B2F91D}" dt="2021-12-07T15:56:37.534" v="38"/>
        <pc:sldMkLst>
          <pc:docMk/>
          <pc:sldMk cId="2467983717" sldId="291"/>
        </pc:sldMkLst>
      </pc:sldChg>
      <pc:sldChg chg="ord">
        <pc:chgData name="MICHIELIN Lucia" userId="S::lmichiel@ed.ac.uk::25d60082-b225-463e-a225-40b8a8c7c0b5" providerId="AD" clId="Web-{588306DD-AE89-4E0F-9BB7-9BE740B2F91D}" dt="2021-12-07T15:53:40.717" v="1"/>
        <pc:sldMkLst>
          <pc:docMk/>
          <pc:sldMk cId="4174340541" sldId="293"/>
        </pc:sldMkLst>
      </pc:sldChg>
    </pc:docChg>
  </pc:docChgLst>
  <pc:docChgLst>
    <pc:chgData name="MICHIELIN Lucia" userId="S::lmichiel@ed.ac.uk::25d60082-b225-463e-a225-40b8a8c7c0b5" providerId="AD" clId="Web-{32E27FCE-BA96-425B-8097-906F66F7D3C4}"/>
    <pc:docChg chg="addSld modSld">
      <pc:chgData name="MICHIELIN Lucia" userId="S::lmichiel@ed.ac.uk::25d60082-b225-463e-a225-40b8a8c7c0b5" providerId="AD" clId="Web-{32E27FCE-BA96-425B-8097-906F66F7D3C4}" dt="2021-12-14T17:21:53.291" v="46"/>
      <pc:docMkLst>
        <pc:docMk/>
      </pc:docMkLst>
      <pc:sldChg chg="addSp delSp modSp add replId">
        <pc:chgData name="MICHIELIN Lucia" userId="S::lmichiel@ed.ac.uk::25d60082-b225-463e-a225-40b8a8c7c0b5" providerId="AD" clId="Web-{32E27FCE-BA96-425B-8097-906F66F7D3C4}" dt="2021-12-14T17:21:53.291" v="46"/>
        <pc:sldMkLst>
          <pc:docMk/>
          <pc:sldMk cId="3138549324" sldId="297"/>
        </pc:sldMkLst>
        <pc:spChg chg="mod">
          <ac:chgData name="MICHIELIN Lucia" userId="S::lmichiel@ed.ac.uk::25d60082-b225-463e-a225-40b8a8c7c0b5" providerId="AD" clId="Web-{32E27FCE-BA96-425B-8097-906F66F7D3C4}" dt="2021-12-14T17:00:12.865" v="12" actId="20577"/>
          <ac:spMkLst>
            <pc:docMk/>
            <pc:sldMk cId="3138549324" sldId="297"/>
            <ac:spMk id="2" creationId="{CB4793D2-CB7C-47D6-A4D2-7BBA9144378D}"/>
          </ac:spMkLst>
        </pc:spChg>
        <pc:spChg chg="add mod">
          <ac:chgData name="MICHIELIN Lucia" userId="S::lmichiel@ed.ac.uk::25d60082-b225-463e-a225-40b8a8c7c0b5" providerId="AD" clId="Web-{32E27FCE-BA96-425B-8097-906F66F7D3C4}" dt="2021-12-14T17:20:36.849" v="16" actId="1076"/>
          <ac:spMkLst>
            <pc:docMk/>
            <pc:sldMk cId="3138549324" sldId="297"/>
            <ac:spMk id="4" creationId="{C2DD25D8-6E05-43AA-8EDF-C009318DD199}"/>
          </ac:spMkLst>
        </pc:spChg>
        <pc:spChg chg="add mod">
          <ac:chgData name="MICHIELIN Lucia" userId="S::lmichiel@ed.ac.uk::25d60082-b225-463e-a225-40b8a8c7c0b5" providerId="AD" clId="Web-{32E27FCE-BA96-425B-8097-906F66F7D3C4}" dt="2021-12-14T17:21:53.291" v="46"/>
          <ac:spMkLst>
            <pc:docMk/>
            <pc:sldMk cId="3138549324" sldId="297"/>
            <ac:spMk id="10" creationId="{71A51AB5-C0CD-4293-B1BD-63B7D516B431}"/>
          </ac:spMkLst>
        </pc:spChg>
        <pc:spChg chg="del">
          <ac:chgData name="MICHIELIN Lucia" userId="S::lmichiel@ed.ac.uk::25d60082-b225-463e-a225-40b8a8c7c0b5" providerId="AD" clId="Web-{32E27FCE-BA96-425B-8097-906F66F7D3C4}" dt="2021-12-14T17:00:07.849" v="10"/>
          <ac:spMkLst>
            <pc:docMk/>
            <pc:sldMk cId="3138549324" sldId="297"/>
            <ac:spMk id="12" creationId="{00000000-0000-0000-0000-000000000000}"/>
          </ac:spMkLst>
        </pc:spChg>
        <pc:spChg chg="del">
          <ac:chgData name="MICHIELIN Lucia" userId="S::lmichiel@ed.ac.uk::25d60082-b225-463e-a225-40b8a8c7c0b5" providerId="AD" clId="Web-{32E27FCE-BA96-425B-8097-906F66F7D3C4}" dt="2021-12-14T17:00:10.334" v="11"/>
          <ac:spMkLst>
            <pc:docMk/>
            <pc:sldMk cId="3138549324" sldId="297"/>
            <ac:spMk id="13" creationId="{00000000-0000-0000-0000-000000000000}"/>
          </ac:spMkLst>
        </pc:spChg>
        <pc:picChg chg="del">
          <ac:chgData name="MICHIELIN Lucia" userId="S::lmichiel@ed.ac.uk::25d60082-b225-463e-a225-40b8a8c7c0b5" providerId="AD" clId="Web-{32E27FCE-BA96-425B-8097-906F66F7D3C4}" dt="2021-12-14T17:00:05.459" v="9"/>
          <ac:picMkLst>
            <pc:docMk/>
            <pc:sldMk cId="3138549324" sldId="297"/>
            <ac:picMk id="2054" creationId="{00000000-0000-0000-0000-000000000000}"/>
          </ac:picMkLst>
        </pc:picChg>
      </pc:sldChg>
    </pc:docChg>
  </pc:docChgLst>
  <pc:docChgLst>
    <pc:chgData name="Sarah Van Eyndhoven" userId="S::s1890120@ed.ac.uk::5d8b6439-cd64-480a-a28e-60d090769e31" providerId="AD" clId="Web-{C2AEF359-7815-A6F5-87A7-8244346730B6}"/>
    <pc:docChg chg="addSld modSld sldOrd">
      <pc:chgData name="Sarah Van Eyndhoven" userId="S::s1890120@ed.ac.uk::5d8b6439-cd64-480a-a28e-60d090769e31" providerId="AD" clId="Web-{C2AEF359-7815-A6F5-87A7-8244346730B6}" dt="2023-11-17T11:10:35.181" v="347" actId="1076"/>
      <pc:docMkLst>
        <pc:docMk/>
      </pc:docMkLst>
      <pc:sldChg chg="addSp delSp modSp">
        <pc:chgData name="Sarah Van Eyndhoven" userId="S::s1890120@ed.ac.uk::5d8b6439-cd64-480a-a28e-60d090769e31" providerId="AD" clId="Web-{C2AEF359-7815-A6F5-87A7-8244346730B6}" dt="2023-11-17T11:08:09.365" v="320" actId="20577"/>
        <pc:sldMkLst>
          <pc:docMk/>
          <pc:sldMk cId="185866657" sldId="280"/>
        </pc:sldMkLst>
        <pc:spChg chg="mod">
          <ac:chgData name="Sarah Van Eyndhoven" userId="S::s1890120@ed.ac.uk::5d8b6439-cd64-480a-a28e-60d090769e31" providerId="AD" clId="Web-{C2AEF359-7815-A6F5-87A7-8244346730B6}" dt="2023-11-17T10:56:30.149" v="57" actId="20577"/>
          <ac:spMkLst>
            <pc:docMk/>
            <pc:sldMk cId="185866657" sldId="280"/>
            <ac:spMk id="2" creationId="{CB4793D2-CB7C-47D6-A4D2-7BBA9144378D}"/>
          </ac:spMkLst>
        </pc:spChg>
        <pc:spChg chg="add del mod">
          <ac:chgData name="Sarah Van Eyndhoven" userId="S::s1890120@ed.ac.uk::5d8b6439-cd64-480a-a28e-60d090769e31" providerId="AD" clId="Web-{C2AEF359-7815-A6F5-87A7-8244346730B6}" dt="2023-11-17T11:08:09.365" v="320" actId="20577"/>
          <ac:spMkLst>
            <pc:docMk/>
            <pc:sldMk cId="185866657" sldId="280"/>
            <ac:spMk id="15" creationId="{92F55FF6-BEE2-6192-4522-89E17A6A1CEF}"/>
          </ac:spMkLst>
        </pc:spChg>
        <pc:spChg chg="mod ord">
          <ac:chgData name="Sarah Van Eyndhoven" userId="S::s1890120@ed.ac.uk::5d8b6439-cd64-480a-a28e-60d090769e31" providerId="AD" clId="Web-{C2AEF359-7815-A6F5-87A7-8244346730B6}" dt="2023-11-17T10:56:59.103" v="63" actId="20577"/>
          <ac:spMkLst>
            <pc:docMk/>
            <pc:sldMk cId="185866657" sldId="280"/>
            <ac:spMk id="21" creationId="{B9AF8095-1302-9F09-A450-BAEE1CB2599A}"/>
          </ac:spMkLst>
        </pc:spChg>
      </pc:sldChg>
      <pc:sldChg chg="modSp ord">
        <pc:chgData name="Sarah Van Eyndhoven" userId="S::s1890120@ed.ac.uk::5d8b6439-cd64-480a-a28e-60d090769e31" providerId="AD" clId="Web-{C2AEF359-7815-A6F5-87A7-8244346730B6}" dt="2023-11-17T11:10:16.133" v="345" actId="20577"/>
        <pc:sldMkLst>
          <pc:docMk/>
          <pc:sldMk cId="557943044" sldId="281"/>
        </pc:sldMkLst>
        <pc:spChg chg="mod">
          <ac:chgData name="Sarah Van Eyndhoven" userId="S::s1890120@ed.ac.uk::5d8b6439-cd64-480a-a28e-60d090769e31" providerId="AD" clId="Web-{C2AEF359-7815-A6F5-87A7-8244346730B6}" dt="2023-11-17T10:58:36.292" v="68" actId="1076"/>
          <ac:spMkLst>
            <pc:docMk/>
            <pc:sldMk cId="557943044" sldId="281"/>
            <ac:spMk id="4" creationId="{00000000-0000-0000-0000-000000000000}"/>
          </ac:spMkLst>
        </pc:spChg>
        <pc:spChg chg="mod">
          <ac:chgData name="Sarah Van Eyndhoven" userId="S::s1890120@ed.ac.uk::5d8b6439-cd64-480a-a28e-60d090769e31" providerId="AD" clId="Web-{C2AEF359-7815-A6F5-87A7-8244346730B6}" dt="2023-11-17T11:10:16.133" v="345" actId="20577"/>
          <ac:spMkLst>
            <pc:docMk/>
            <pc:sldMk cId="557943044" sldId="281"/>
            <ac:spMk id="10" creationId="{35F8F8CE-24DC-D282-5D92-374334ECECE3}"/>
          </ac:spMkLst>
        </pc:spChg>
      </pc:sldChg>
      <pc:sldChg chg="addSp delSp modSp">
        <pc:chgData name="Sarah Van Eyndhoven" userId="S::s1890120@ed.ac.uk::5d8b6439-cd64-480a-a28e-60d090769e31" providerId="AD" clId="Web-{C2AEF359-7815-A6F5-87A7-8244346730B6}" dt="2023-11-17T11:01:58.280" v="178"/>
        <pc:sldMkLst>
          <pc:docMk/>
          <pc:sldMk cId="3013238604" sldId="287"/>
        </pc:sldMkLst>
        <pc:spChg chg="mod">
          <ac:chgData name="Sarah Van Eyndhoven" userId="S::s1890120@ed.ac.uk::5d8b6439-cd64-480a-a28e-60d090769e31" providerId="AD" clId="Web-{C2AEF359-7815-A6F5-87A7-8244346730B6}" dt="2023-11-17T11:00:09.325" v="96" actId="20577"/>
          <ac:spMkLst>
            <pc:docMk/>
            <pc:sldMk cId="3013238604" sldId="287"/>
            <ac:spMk id="2" creationId="{CB4793D2-CB7C-47D6-A4D2-7BBA9144378D}"/>
          </ac:spMkLst>
        </pc:spChg>
        <pc:spChg chg="add del mod">
          <ac:chgData name="Sarah Van Eyndhoven" userId="S::s1890120@ed.ac.uk::5d8b6439-cd64-480a-a28e-60d090769e31" providerId="AD" clId="Web-{C2AEF359-7815-A6F5-87A7-8244346730B6}" dt="2023-11-17T11:01:58.280" v="178"/>
          <ac:spMkLst>
            <pc:docMk/>
            <pc:sldMk cId="3013238604" sldId="287"/>
            <ac:spMk id="4" creationId="{7B4A041B-3017-5E8C-E719-83EA5A112C30}"/>
          </ac:spMkLst>
        </pc:spChg>
        <pc:spChg chg="del">
          <ac:chgData name="Sarah Van Eyndhoven" userId="S::s1890120@ed.ac.uk::5d8b6439-cd64-480a-a28e-60d090769e31" providerId="AD" clId="Web-{C2AEF359-7815-A6F5-87A7-8244346730B6}" dt="2023-11-17T11:01:03.545" v="100"/>
          <ac:spMkLst>
            <pc:docMk/>
            <pc:sldMk cId="3013238604" sldId="287"/>
            <ac:spMk id="11" creationId="{00000000-0000-0000-0000-000000000000}"/>
          </ac:spMkLst>
        </pc:spChg>
        <pc:picChg chg="mod">
          <ac:chgData name="Sarah Van Eyndhoven" userId="S::s1890120@ed.ac.uk::5d8b6439-cd64-480a-a28e-60d090769e31" providerId="AD" clId="Web-{C2AEF359-7815-A6F5-87A7-8244346730B6}" dt="2023-11-17T11:01:56.108" v="177" actId="14100"/>
          <ac:picMkLst>
            <pc:docMk/>
            <pc:sldMk cId="3013238604" sldId="287"/>
            <ac:picMk id="9" creationId="{00000000-0000-0000-0000-000000000000}"/>
          </ac:picMkLst>
        </pc:picChg>
      </pc:sldChg>
      <pc:sldChg chg="modSp">
        <pc:chgData name="Sarah Van Eyndhoven" userId="S::s1890120@ed.ac.uk::5d8b6439-cd64-480a-a28e-60d090769e31" providerId="AD" clId="Web-{C2AEF359-7815-A6F5-87A7-8244346730B6}" dt="2023-11-17T10:58:23.433" v="67" actId="14100"/>
        <pc:sldMkLst>
          <pc:docMk/>
          <pc:sldMk cId="2872265872" sldId="292"/>
        </pc:sldMkLst>
        <pc:spChg chg="mod">
          <ac:chgData name="Sarah Van Eyndhoven" userId="S::s1890120@ed.ac.uk::5d8b6439-cd64-480a-a28e-60d090769e31" providerId="AD" clId="Web-{C2AEF359-7815-A6F5-87A7-8244346730B6}" dt="2023-11-17T10:58:18.667" v="65" actId="20577"/>
          <ac:spMkLst>
            <pc:docMk/>
            <pc:sldMk cId="2872265872" sldId="292"/>
            <ac:spMk id="4" creationId="{00000000-0000-0000-0000-000000000000}"/>
          </ac:spMkLst>
        </pc:spChg>
        <pc:picChg chg="mod">
          <ac:chgData name="Sarah Van Eyndhoven" userId="S::s1890120@ed.ac.uk::5d8b6439-cd64-480a-a28e-60d090769e31" providerId="AD" clId="Web-{C2AEF359-7815-A6F5-87A7-8244346730B6}" dt="2023-11-17T10:58:23.433" v="67" actId="14100"/>
          <ac:picMkLst>
            <pc:docMk/>
            <pc:sldMk cId="2872265872" sldId="292"/>
            <ac:picMk id="5" creationId="{2DFBF474-EE85-C8ED-C877-8234EFE44F04}"/>
          </ac:picMkLst>
        </pc:picChg>
      </pc:sldChg>
      <pc:sldChg chg="modSp">
        <pc:chgData name="Sarah Van Eyndhoven" userId="S::s1890120@ed.ac.uk::5d8b6439-cd64-480a-a28e-60d090769e31" providerId="AD" clId="Web-{C2AEF359-7815-A6F5-87A7-8244346730B6}" dt="2023-11-17T11:10:35.181" v="347" actId="1076"/>
        <pc:sldMkLst>
          <pc:docMk/>
          <pc:sldMk cId="3138549324" sldId="297"/>
        </pc:sldMkLst>
        <pc:spChg chg="mod">
          <ac:chgData name="Sarah Van Eyndhoven" userId="S::s1890120@ed.ac.uk::5d8b6439-cd64-480a-a28e-60d090769e31" providerId="AD" clId="Web-{C2AEF359-7815-A6F5-87A7-8244346730B6}" dt="2023-11-17T11:10:30.384" v="346"/>
          <ac:spMkLst>
            <pc:docMk/>
            <pc:sldMk cId="3138549324" sldId="297"/>
            <ac:spMk id="5" creationId="{7B7F4BBB-F4AE-3B14-78B2-D7F088708CFB}"/>
          </ac:spMkLst>
        </pc:spChg>
        <pc:picChg chg="mod">
          <ac:chgData name="Sarah Van Eyndhoven" userId="S::s1890120@ed.ac.uk::5d8b6439-cd64-480a-a28e-60d090769e31" providerId="AD" clId="Web-{C2AEF359-7815-A6F5-87A7-8244346730B6}" dt="2023-11-17T11:10:35.181" v="347" actId="1076"/>
          <ac:picMkLst>
            <pc:docMk/>
            <pc:sldMk cId="3138549324" sldId="297"/>
            <ac:picMk id="11" creationId="{E48B5D5B-F1EF-9275-9097-B09CB2094480}"/>
          </ac:picMkLst>
        </pc:picChg>
      </pc:sldChg>
      <pc:sldChg chg="modSp">
        <pc:chgData name="Sarah Van Eyndhoven" userId="S::s1890120@ed.ac.uk::5d8b6439-cd64-480a-a28e-60d090769e31" providerId="AD" clId="Web-{C2AEF359-7815-A6F5-87A7-8244346730B6}" dt="2023-11-17T11:08:49.741" v="331" actId="1076"/>
        <pc:sldMkLst>
          <pc:docMk/>
          <pc:sldMk cId="355838883" sldId="298"/>
        </pc:sldMkLst>
        <pc:spChg chg="mod">
          <ac:chgData name="Sarah Van Eyndhoven" userId="S::s1890120@ed.ac.uk::5d8b6439-cd64-480a-a28e-60d090769e31" providerId="AD" clId="Web-{C2AEF359-7815-A6F5-87A7-8244346730B6}" dt="2023-11-17T10:59:19.465" v="76" actId="20577"/>
          <ac:spMkLst>
            <pc:docMk/>
            <pc:sldMk cId="355838883" sldId="298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C2AEF359-7815-A6F5-87A7-8244346730B6}" dt="2023-11-17T11:08:49.741" v="331" actId="1076"/>
          <ac:spMkLst>
            <pc:docMk/>
            <pc:sldMk cId="355838883" sldId="298"/>
            <ac:spMk id="13" creationId="{928A441E-4319-022D-EF07-FFA6CE4DA161}"/>
          </ac:spMkLst>
        </pc:spChg>
        <pc:spChg chg="mod">
          <ac:chgData name="Sarah Van Eyndhoven" userId="S::s1890120@ed.ac.uk::5d8b6439-cd64-480a-a28e-60d090769e31" providerId="AD" clId="Web-{C2AEF359-7815-A6F5-87A7-8244346730B6}" dt="2023-11-17T11:08:44.007" v="330" actId="1076"/>
          <ac:spMkLst>
            <pc:docMk/>
            <pc:sldMk cId="355838883" sldId="298"/>
            <ac:spMk id="15" creationId="{4C740DD3-82F5-440B-527A-6F8088196770}"/>
          </ac:spMkLst>
        </pc:spChg>
        <pc:spChg chg="mod">
          <ac:chgData name="Sarah Van Eyndhoven" userId="S::s1890120@ed.ac.uk::5d8b6439-cd64-480a-a28e-60d090769e31" providerId="AD" clId="Web-{C2AEF359-7815-A6F5-87A7-8244346730B6}" dt="2023-11-17T11:08:38.506" v="329" actId="1076"/>
          <ac:spMkLst>
            <pc:docMk/>
            <pc:sldMk cId="355838883" sldId="298"/>
            <ac:spMk id="16" creationId="{80D66657-24A5-9F92-B52C-ED348F095901}"/>
          </ac:spMkLst>
        </pc:spChg>
      </pc:sldChg>
      <pc:sldChg chg="modSp">
        <pc:chgData name="Sarah Van Eyndhoven" userId="S::s1890120@ed.ac.uk::5d8b6439-cd64-480a-a28e-60d090769e31" providerId="AD" clId="Web-{C2AEF359-7815-A6F5-87A7-8244346730B6}" dt="2023-11-17T10:59:47.622" v="86" actId="20577"/>
        <pc:sldMkLst>
          <pc:docMk/>
          <pc:sldMk cId="1457794083" sldId="300"/>
        </pc:sldMkLst>
        <pc:spChg chg="mod">
          <ac:chgData name="Sarah Van Eyndhoven" userId="S::s1890120@ed.ac.uk::5d8b6439-cd64-480a-a28e-60d090769e31" providerId="AD" clId="Web-{C2AEF359-7815-A6F5-87A7-8244346730B6}" dt="2023-11-17T10:59:47.622" v="86" actId="20577"/>
          <ac:spMkLst>
            <pc:docMk/>
            <pc:sldMk cId="1457794083" sldId="300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C2AEF359-7815-A6F5-87A7-8244346730B6}" dt="2023-11-17T10:54:17.163" v="13" actId="1076"/>
          <ac:spMkLst>
            <pc:docMk/>
            <pc:sldMk cId="1457794083" sldId="300"/>
            <ac:spMk id="13" creationId="{DD8E43C6-88C6-F901-5478-616C1F91E863}"/>
          </ac:spMkLst>
        </pc:spChg>
        <pc:spChg chg="mod">
          <ac:chgData name="Sarah Van Eyndhoven" userId="S::s1890120@ed.ac.uk::5d8b6439-cd64-480a-a28e-60d090769e31" providerId="AD" clId="Web-{C2AEF359-7815-A6F5-87A7-8244346730B6}" dt="2023-11-17T10:54:21.006" v="14" actId="1076"/>
          <ac:spMkLst>
            <pc:docMk/>
            <pc:sldMk cId="1457794083" sldId="300"/>
            <ac:spMk id="15" creationId="{B179F76F-25E1-0C2D-1FAB-F194A12B04F7}"/>
          </ac:spMkLst>
        </pc:spChg>
      </pc:sldChg>
      <pc:sldChg chg="addSp delSp modSp ord">
        <pc:chgData name="Sarah Van Eyndhoven" userId="S::s1890120@ed.ac.uk::5d8b6439-cd64-480a-a28e-60d090769e31" providerId="AD" clId="Web-{C2AEF359-7815-A6F5-87A7-8244346730B6}" dt="2023-11-17T11:07:47.427" v="310" actId="14100"/>
        <pc:sldMkLst>
          <pc:docMk/>
          <pc:sldMk cId="4124310154" sldId="301"/>
        </pc:sldMkLst>
        <pc:spChg chg="mod">
          <ac:chgData name="Sarah Van Eyndhoven" userId="S::s1890120@ed.ac.uk::5d8b6439-cd64-480a-a28e-60d090769e31" providerId="AD" clId="Web-{C2AEF359-7815-A6F5-87A7-8244346730B6}" dt="2023-11-17T11:00:26.029" v="99" actId="20577"/>
          <ac:spMkLst>
            <pc:docMk/>
            <pc:sldMk cId="4124310154" sldId="301"/>
            <ac:spMk id="2" creationId="{CB4793D2-CB7C-47D6-A4D2-7BBA9144378D}"/>
          </ac:spMkLst>
        </pc:spChg>
        <pc:spChg chg="add del">
          <ac:chgData name="Sarah Van Eyndhoven" userId="S::s1890120@ed.ac.uk::5d8b6439-cd64-480a-a28e-60d090769e31" providerId="AD" clId="Web-{C2AEF359-7815-A6F5-87A7-8244346730B6}" dt="2023-11-17T11:02:10.734" v="183"/>
          <ac:spMkLst>
            <pc:docMk/>
            <pc:sldMk cId="4124310154" sldId="301"/>
            <ac:spMk id="4" creationId="{8FE5670D-169A-4990-D42A-18B46B88B982}"/>
          </ac:spMkLst>
        </pc:spChg>
        <pc:spChg chg="add mod">
          <ac:chgData name="Sarah Van Eyndhoven" userId="S::s1890120@ed.ac.uk::5d8b6439-cd64-480a-a28e-60d090769e31" providerId="AD" clId="Web-{C2AEF359-7815-A6F5-87A7-8244346730B6}" dt="2023-11-17T11:07:36.302" v="306" actId="1076"/>
          <ac:spMkLst>
            <pc:docMk/>
            <pc:sldMk cId="4124310154" sldId="301"/>
            <ac:spMk id="5" creationId="{8FE5670D-169A-4990-D42A-18B46B88B982}"/>
          </ac:spMkLst>
        </pc:spChg>
        <pc:spChg chg="add mod">
          <ac:chgData name="Sarah Van Eyndhoven" userId="S::s1890120@ed.ac.uk::5d8b6439-cd64-480a-a28e-60d090769e31" providerId="AD" clId="Web-{C2AEF359-7815-A6F5-87A7-8244346730B6}" dt="2023-11-17T11:07:42.630" v="309" actId="1076"/>
          <ac:spMkLst>
            <pc:docMk/>
            <pc:sldMk cId="4124310154" sldId="301"/>
            <ac:spMk id="6" creationId="{8D31D50E-367C-58EF-8B77-2A3F983F7763}"/>
          </ac:spMkLst>
        </pc:spChg>
        <pc:spChg chg="del mod">
          <ac:chgData name="Sarah Van Eyndhoven" userId="S::s1890120@ed.ac.uk::5d8b6439-cd64-480a-a28e-60d090769e31" providerId="AD" clId="Web-{C2AEF359-7815-A6F5-87A7-8244346730B6}" dt="2023-11-17T11:03:06.438" v="196"/>
          <ac:spMkLst>
            <pc:docMk/>
            <pc:sldMk cId="4124310154" sldId="301"/>
            <ac:spMk id="7" creationId="{00000000-0000-0000-0000-000000000000}"/>
          </ac:spMkLst>
        </pc:spChg>
        <pc:spChg chg="del mod">
          <ac:chgData name="Sarah Van Eyndhoven" userId="S::s1890120@ed.ac.uk::5d8b6439-cd64-480a-a28e-60d090769e31" providerId="AD" clId="Web-{C2AEF359-7815-A6F5-87A7-8244346730B6}" dt="2023-11-17T11:02:51.234" v="192"/>
          <ac:spMkLst>
            <pc:docMk/>
            <pc:sldMk cId="4124310154" sldId="301"/>
            <ac:spMk id="9" creationId="{5DBA5FCB-6C75-1444-5AB2-8C422C77CCB5}"/>
          </ac:spMkLst>
        </pc:spChg>
        <pc:picChg chg="add mod modCrop">
          <ac:chgData name="Sarah Van Eyndhoven" userId="S::s1890120@ed.ac.uk::5d8b6439-cd64-480a-a28e-60d090769e31" providerId="AD" clId="Web-{C2AEF359-7815-A6F5-87A7-8244346730B6}" dt="2023-11-17T11:07:47.427" v="310" actId="14100"/>
          <ac:picMkLst>
            <pc:docMk/>
            <pc:sldMk cId="4124310154" sldId="301"/>
            <ac:picMk id="8" creationId="{DEBE478F-B3AA-860B-9280-6F73001746BD}"/>
          </ac:picMkLst>
        </pc:picChg>
      </pc:sldChg>
      <pc:sldChg chg="modSp">
        <pc:chgData name="Sarah Van Eyndhoven" userId="S::s1890120@ed.ac.uk::5d8b6439-cd64-480a-a28e-60d090769e31" providerId="AD" clId="Web-{C2AEF359-7815-A6F5-87A7-8244346730B6}" dt="2023-11-17T11:09:15.570" v="334"/>
        <pc:sldMkLst>
          <pc:docMk/>
          <pc:sldMk cId="1565221663" sldId="303"/>
        </pc:sldMkLst>
        <pc:spChg chg="mod">
          <ac:chgData name="Sarah Van Eyndhoven" userId="S::s1890120@ed.ac.uk::5d8b6439-cd64-480a-a28e-60d090769e31" providerId="AD" clId="Web-{C2AEF359-7815-A6F5-87A7-8244346730B6}" dt="2023-11-17T10:59:40.543" v="85" actId="20577"/>
          <ac:spMkLst>
            <pc:docMk/>
            <pc:sldMk cId="1565221663" sldId="303"/>
            <ac:spMk id="2" creationId="{CB4793D2-CB7C-47D6-A4D2-7BBA9144378D}"/>
          </ac:spMkLst>
        </pc:spChg>
        <pc:spChg chg="mod">
          <ac:chgData name="Sarah Van Eyndhoven" userId="S::s1890120@ed.ac.uk::5d8b6439-cd64-480a-a28e-60d090769e31" providerId="AD" clId="Web-{C2AEF359-7815-A6F5-87A7-8244346730B6}" dt="2023-11-17T11:09:15.570" v="334"/>
          <ac:spMkLst>
            <pc:docMk/>
            <pc:sldMk cId="1565221663" sldId="303"/>
            <ac:spMk id="4" creationId="{00000000-0000-0000-0000-000000000000}"/>
          </ac:spMkLst>
        </pc:spChg>
        <pc:spChg chg="mod">
          <ac:chgData name="Sarah Van Eyndhoven" userId="S::s1890120@ed.ac.uk::5d8b6439-cd64-480a-a28e-60d090769e31" providerId="AD" clId="Web-{C2AEF359-7815-A6F5-87A7-8244346730B6}" dt="2023-11-17T10:54:29.116" v="15" actId="1076"/>
          <ac:spMkLst>
            <pc:docMk/>
            <pc:sldMk cId="1565221663" sldId="303"/>
            <ac:spMk id="9" creationId="{7838FD06-32E9-54D2-7569-B9F451683BD6}"/>
          </ac:spMkLst>
        </pc:spChg>
      </pc:sldChg>
      <pc:sldChg chg="modSp">
        <pc:chgData name="Sarah Van Eyndhoven" userId="S::s1890120@ed.ac.uk::5d8b6439-cd64-480a-a28e-60d090769e31" providerId="AD" clId="Web-{C2AEF359-7815-A6F5-87A7-8244346730B6}" dt="2023-11-17T10:53:42.709" v="12" actId="20577"/>
        <pc:sldMkLst>
          <pc:docMk/>
          <pc:sldMk cId="3214883008" sldId="304"/>
        </pc:sldMkLst>
        <pc:spChg chg="mod">
          <ac:chgData name="Sarah Van Eyndhoven" userId="S::s1890120@ed.ac.uk::5d8b6439-cd64-480a-a28e-60d090769e31" providerId="AD" clId="Web-{C2AEF359-7815-A6F5-87A7-8244346730B6}" dt="2023-11-17T10:53:42.709" v="12" actId="20577"/>
          <ac:spMkLst>
            <pc:docMk/>
            <pc:sldMk cId="3214883008" sldId="304"/>
            <ac:spMk id="4" creationId="{C2DD25D8-6E05-43AA-8EDF-C009318DD199}"/>
          </ac:spMkLst>
        </pc:spChg>
      </pc:sldChg>
      <pc:sldChg chg="add replId">
        <pc:chgData name="Sarah Van Eyndhoven" userId="S::s1890120@ed.ac.uk::5d8b6439-cd64-480a-a28e-60d090769e31" providerId="AD" clId="Web-{C2AEF359-7815-A6F5-87A7-8244346730B6}" dt="2023-11-17T11:02:04.484" v="179"/>
        <pc:sldMkLst>
          <pc:docMk/>
          <pc:sldMk cId="1029933102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0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dcs.ed.ac.uk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70CB-DD4D-B75F-E25F-9BC752DDDC47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80E56-0161-7D12-8691-E6B206025E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3A9C47-BA3B-7A67-7E86-4179C8D70200}"/>
              </a:ext>
            </a:extLst>
          </p:cNvPr>
          <p:cNvSpPr/>
          <p:nvPr userDrawn="1"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none" dirty="0">
                <a:solidFill>
                  <a:srgbClr val="00CEC1"/>
                </a:solidFill>
                <a:latin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www.cdcs.ed.ac.uk</a:t>
            </a:r>
            <a:endParaRPr lang="en-GB" u="none" dirty="0">
              <a:solidFill>
                <a:srgbClr val="00CEC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Bold%2C_italics_and_underli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Sections_and_chapt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learn/latex/Text_alignmen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-tables.com/" TargetMode="External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Wrapping_text_around_figures" TargetMode="External"/><Relationship Id="rId2" Type="http://schemas.openxmlformats.org/officeDocument/2006/relationships/hyperlink" Target="https://www.overleaf.com/learn/latex/Using_colours_in_LaT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Mathematical_expression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S-training/LaTeXandOverleaf20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Knitr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relatex.com/templat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43F-1C2A-F50E-5494-B002BA4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erson holding a bottle and glasses on a desk&#10;&#10;Description automatically generated">
            <a:extLst>
              <a:ext uri="{FF2B5EF4-FFF2-40B4-BE49-F238E27FC236}">
                <a16:creationId xmlns:a16="http://schemas.microsoft.com/office/drawing/2014/main" id="{B17E0D4C-E2F9-3A99-05D6-6DEF97A9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B5340-7FB2-058B-E5CD-DB4E4F981E1B}"/>
              </a:ext>
            </a:extLst>
          </p:cNvPr>
          <p:cNvSpPr txBox="1"/>
          <p:nvPr/>
        </p:nvSpPr>
        <p:spPr>
          <a:xfrm>
            <a:off x="5060374" y="2055813"/>
            <a:ext cx="707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LaTeX and Overleaf </a:t>
            </a:r>
          </a:p>
        </p:txBody>
      </p:sp>
    </p:spTree>
    <p:extLst>
      <p:ext uri="{BB962C8B-B14F-4D97-AF65-F5344CB8AC3E}">
        <p14:creationId xmlns:p14="http://schemas.microsoft.com/office/powerpoint/2010/main" val="282885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5864-B9D4-AF1A-5AB2-D8B5F25D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Overleaf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BB32-3EEA-53E4-495D-A7BA71FA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0" y="1403386"/>
            <a:ext cx="9065473" cy="494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E5BCC-85F1-6929-1D3C-27D38A02F9D3}"/>
              </a:ext>
            </a:extLst>
          </p:cNvPr>
          <p:cNvSpPr txBox="1"/>
          <p:nvPr/>
        </p:nvSpPr>
        <p:spPr>
          <a:xfrm>
            <a:off x="1427152" y="2756252"/>
            <a:ext cx="95248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Files/ folders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3D2C3-0330-9558-094F-6653D3145B71}"/>
              </a:ext>
            </a:extLst>
          </p:cNvPr>
          <p:cNvSpPr txBox="1"/>
          <p:nvPr/>
        </p:nvSpPr>
        <p:spPr>
          <a:xfrm>
            <a:off x="5363645" y="2217155"/>
            <a:ext cx="95248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ED5E-978A-5B08-281B-795EF90AF9C7}"/>
              </a:ext>
            </a:extLst>
          </p:cNvPr>
          <p:cNvSpPr txBox="1"/>
          <p:nvPr/>
        </p:nvSpPr>
        <p:spPr>
          <a:xfrm>
            <a:off x="9068650" y="2263322"/>
            <a:ext cx="12199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CEC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Compiled PDF</a:t>
            </a:r>
          </a:p>
        </p:txBody>
      </p:sp>
    </p:spTree>
    <p:extLst>
      <p:ext uri="{BB962C8B-B14F-4D97-AF65-F5344CB8AC3E}">
        <p14:creationId xmlns:p14="http://schemas.microsoft.com/office/powerpoint/2010/main" val="14672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1E3A-6E1F-71D5-AA1D-D52ADD6C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LaTeX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BADC-A965-67ED-CFDB-A4573EBC0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34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.</a:t>
            </a:r>
            <a:r>
              <a:rPr lang="en-US" b="1" dirty="0" err="1"/>
              <a:t>tex</a:t>
            </a:r>
            <a:r>
              <a:rPr lang="en-US" b="1" dirty="0"/>
              <a:t> file(s) </a:t>
            </a:r>
            <a:r>
              <a:rPr lang="en-US" dirty="0"/>
              <a:t>– contain content/text/commands</a:t>
            </a:r>
          </a:p>
          <a:p>
            <a:pPr lvl="1"/>
            <a:r>
              <a:rPr lang="en-US" dirty="0"/>
              <a:t>this is where your writing goes</a:t>
            </a:r>
          </a:p>
          <a:p>
            <a:r>
              <a:rPr lang="en-US" b="1" dirty="0"/>
              <a:t>.bib file(s) </a:t>
            </a:r>
            <a:r>
              <a:rPr lang="en-US" dirty="0"/>
              <a:t>– contain your bibliography entries</a:t>
            </a:r>
          </a:p>
          <a:p>
            <a:pPr lvl="1"/>
            <a:r>
              <a:rPr lang="en-US" dirty="0"/>
              <a:t>different ways of generating these – we will learn about this next week!</a:t>
            </a:r>
          </a:p>
          <a:p>
            <a:r>
              <a:rPr lang="en-US" b="1" dirty="0"/>
              <a:t>Image files </a:t>
            </a:r>
            <a:r>
              <a:rPr lang="en-US" dirty="0"/>
              <a:t>added to your document (.</a:t>
            </a:r>
            <a:r>
              <a:rPr lang="en-US" dirty="0" err="1"/>
              <a:t>png</a:t>
            </a:r>
            <a:r>
              <a:rPr lang="en-US" dirty="0"/>
              <a:t>, .jpg, .pdf)</a:t>
            </a:r>
          </a:p>
          <a:p>
            <a:r>
              <a:rPr lang="en-US" dirty="0"/>
              <a:t>Sometimes, especially in templates, .</a:t>
            </a:r>
            <a:r>
              <a:rPr lang="en-US" dirty="0" err="1"/>
              <a:t>cls</a:t>
            </a:r>
            <a:r>
              <a:rPr lang="en-US" dirty="0"/>
              <a:t>, .</a:t>
            </a:r>
            <a:r>
              <a:rPr lang="en-US" dirty="0" err="1"/>
              <a:t>sty</a:t>
            </a:r>
            <a:r>
              <a:rPr lang="en-US" dirty="0"/>
              <a:t> and other files that specify styles, custom commands, bibliography styles, etc.</a:t>
            </a:r>
          </a:p>
          <a:p>
            <a:pPr lvl="1"/>
            <a:r>
              <a:rPr lang="en-US" dirty="0"/>
              <a:t>You don’t need to edit these (and are often not permitted to) if you’re using a template provided by a journal/conference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675-60C4-A53E-A866-A345186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main.tex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CD8DE-567B-F893-48CE-553EF44D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1440487"/>
            <a:ext cx="5190185" cy="41300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4631F78-0CAE-1EF7-65EC-1E0B22145A56}"/>
              </a:ext>
            </a:extLst>
          </p:cNvPr>
          <p:cNvSpPr/>
          <p:nvPr/>
        </p:nvSpPr>
        <p:spPr>
          <a:xfrm>
            <a:off x="5731099" y="1440487"/>
            <a:ext cx="364901" cy="182108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CBA74-E04C-9D7A-AD8A-2B4DB9973D0D}"/>
              </a:ext>
            </a:extLst>
          </p:cNvPr>
          <p:cNvSpPr txBox="1"/>
          <p:nvPr/>
        </p:nvSpPr>
        <p:spPr>
          <a:xfrm>
            <a:off x="6250548" y="168558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specify document class, title, author, date,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 and configure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be quite long in templates/complex documents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229752-C292-9ED6-01B0-9F264AB7BE09}"/>
              </a:ext>
            </a:extLst>
          </p:cNvPr>
          <p:cNvSpPr/>
          <p:nvPr/>
        </p:nvSpPr>
        <p:spPr>
          <a:xfrm>
            <a:off x="5731098" y="3387455"/>
            <a:ext cx="364901" cy="2183119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81834-7901-D178-F698-23392854EAE1}"/>
              </a:ext>
            </a:extLst>
          </p:cNvPr>
          <p:cNvSpPr txBox="1"/>
          <p:nvPr/>
        </p:nvSpPr>
        <p:spPr>
          <a:xfrm>
            <a:off x="6250546" y="3760756"/>
            <a:ext cx="596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Document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starts with \begin{document}, ends with \end{document}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first command is normally \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maketitle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where all your content goes</a:t>
            </a:r>
          </a:p>
        </p:txBody>
      </p:sp>
    </p:spTree>
    <p:extLst>
      <p:ext uri="{BB962C8B-B14F-4D97-AF65-F5344CB8AC3E}">
        <p14:creationId xmlns:p14="http://schemas.microsoft.com/office/powerpoint/2010/main" val="181874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0BC7-14ED-4BFF-C66F-12F147BA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yourselves!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18CC-83E3-C2F4-4B0A-DC7CE057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746" cy="4030107"/>
          </a:xfrm>
        </p:spPr>
        <p:txBody>
          <a:bodyPr/>
          <a:lstStyle/>
          <a:p>
            <a:r>
              <a:rPr lang="en-US" dirty="0"/>
              <a:t>Work in pairs</a:t>
            </a:r>
          </a:p>
          <a:p>
            <a:r>
              <a:rPr lang="en-US" dirty="0"/>
              <a:t>One person creates a new LaTeX document on Overleaf and shares it with the other person</a:t>
            </a:r>
          </a:p>
          <a:p>
            <a:r>
              <a:rPr lang="en-US" dirty="0"/>
              <a:t>You can now collaborate in this document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50217-DBBB-D8AE-82CA-8D6F075B2698}"/>
              </a:ext>
            </a:extLst>
          </p:cNvPr>
          <p:cNvSpPr txBox="1">
            <a:spLocks/>
          </p:cNvSpPr>
          <p:nvPr/>
        </p:nvSpPr>
        <p:spPr>
          <a:xfrm>
            <a:off x="6714188" y="1571223"/>
            <a:ext cx="5257800" cy="4456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by step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 / sign up on </a:t>
            </a:r>
            <a:r>
              <a:rPr lang="en-US" dirty="0" err="1"/>
              <a:t>overleaf.com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“Blank project”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your partner’s Overleaf account email and click “share”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other person will receive an email with a link to the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044A-0833-A360-D66F-AE6992B4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31" y="2477966"/>
            <a:ext cx="2163651" cy="48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98A5-5C7C-5441-5177-CC26D459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13" y="3467135"/>
            <a:ext cx="1236372" cy="5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0A12-A098-BB3D-696D-BC6511AA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4FCB-3435-867F-1CBA-DD932CC95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use commands to do basically anything in LaTeX: format text, add images, create tables, etc.</a:t>
            </a:r>
          </a:p>
          <a:p>
            <a:r>
              <a:rPr lang="en-US" dirty="0"/>
              <a:t>Commands typically take this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[config options]{…}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\</a:t>
            </a:r>
            <a:r>
              <a:rPr lang="en-US" sz="4400" b="1" dirty="0" err="1"/>
              <a:t>commandname</a:t>
            </a:r>
            <a:r>
              <a:rPr lang="en-US" sz="4400" b="1" dirty="0"/>
              <a:t>{…}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17EA64A-DD8A-1B22-3D78-BA2949E21A79}"/>
              </a:ext>
            </a:extLst>
          </p:cNvPr>
          <p:cNvSpPr/>
          <p:nvPr/>
        </p:nvSpPr>
        <p:spPr>
          <a:xfrm rot="5400000">
            <a:off x="6806137" y="2446426"/>
            <a:ext cx="250020" cy="3857224"/>
          </a:xfrm>
          <a:prstGeom prst="rightBrace">
            <a:avLst/>
          </a:prstGeom>
          <a:ln w="28575">
            <a:solidFill>
              <a:srgbClr val="FD0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0ABB9-BDD5-37FF-F0D4-DFC4A7BEAACC}"/>
              </a:ext>
            </a:extLst>
          </p:cNvPr>
          <p:cNvSpPr txBox="1"/>
          <p:nvPr/>
        </p:nvSpPr>
        <p:spPr>
          <a:xfrm>
            <a:off x="6430849" y="450004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72378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455-AE5B-03B7-4952-42EA006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30B4-BBB8-D946-75CC-187D5EA6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textit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i="1" dirty="0">
                <a:cs typeface="Menlo" panose="020B0609030804020204" pitchFamily="49" charset="0"/>
              </a:rPr>
              <a:t>everything in here is italic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Cmd+I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Ctrl+I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</a:t>
            </a:r>
            <a:r>
              <a:rPr lang="en-US" sz="3600" dirty="0" err="1">
                <a:cs typeface="Menlo" panose="020B0609030804020204" pitchFamily="49" charset="0"/>
              </a:rPr>
              <a:t>textbf</a:t>
            </a:r>
            <a:r>
              <a:rPr lang="en-US" sz="3600" dirty="0">
                <a:cs typeface="Menlo" panose="020B0609030804020204" pitchFamily="49" charset="0"/>
              </a:rPr>
              <a:t>{</a:t>
            </a:r>
            <a:r>
              <a:rPr lang="en-US" sz="3600" b="1" dirty="0">
                <a:cs typeface="Menlo" panose="020B0609030804020204" pitchFamily="49" charset="0"/>
              </a:rPr>
              <a:t>everything in here is bold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cs typeface="Menlo" panose="020B0609030804020204" pitchFamily="49" charset="0"/>
              </a:rPr>
              <a:t>Shortcut: </a:t>
            </a:r>
            <a:r>
              <a:rPr lang="en-US" sz="1900" dirty="0" err="1">
                <a:cs typeface="Menlo" panose="020B0609030804020204" pitchFamily="49" charset="0"/>
              </a:rPr>
              <a:t>Cmd+B</a:t>
            </a:r>
            <a:r>
              <a:rPr lang="en-US" sz="1900" dirty="0">
                <a:cs typeface="Menlo" panose="020B0609030804020204" pitchFamily="49" charset="0"/>
              </a:rPr>
              <a:t> (Mac) / </a:t>
            </a:r>
            <a:r>
              <a:rPr lang="en-US" sz="1900" dirty="0" err="1">
                <a:cs typeface="Menlo" panose="020B0609030804020204" pitchFamily="49" charset="0"/>
              </a:rPr>
              <a:t>Ctrl+B</a:t>
            </a:r>
            <a:r>
              <a:rPr lang="en-US" sz="1900" dirty="0">
                <a:cs typeface="Menlo" panose="020B0609030804020204" pitchFamily="49" charset="0"/>
              </a:rPr>
              <a:t> (Windows)</a:t>
            </a:r>
          </a:p>
          <a:p>
            <a:endParaRPr lang="en-US" sz="3600" dirty="0"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3600" dirty="0">
                <a:cs typeface="Menlo" panose="020B0609030804020204" pitchFamily="49" charset="0"/>
              </a:rPr>
              <a:t>\underline{</a:t>
            </a:r>
            <a:r>
              <a:rPr lang="en-US" sz="3600" u="sng" dirty="0">
                <a:cs typeface="Menlo" panose="020B0609030804020204" pitchFamily="49" charset="0"/>
              </a:rPr>
              <a:t>everything in here is underlined</a:t>
            </a:r>
            <a:r>
              <a:rPr lang="en-US" sz="3600" dirty="0"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0B7E-ABB0-3600-D788-5488ECBFEF68}"/>
              </a:ext>
            </a:extLst>
          </p:cNvPr>
          <p:cNvSpPr txBox="1"/>
          <p:nvPr/>
        </p:nvSpPr>
        <p:spPr>
          <a:xfrm>
            <a:off x="6606862" y="5383368"/>
            <a:ext cx="5610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https://www.overleaf.com/learn/latex/Bold%2C_italics_and_underlining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71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DF3-3E23-2591-F8C8-E08105B2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Your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97922-E022-0706-C72F-7B6F1CB05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202731"/>
              </p:ext>
            </p:extLst>
          </p:nvPr>
        </p:nvGraphicFramePr>
        <p:xfrm>
          <a:off x="1030310" y="1732123"/>
          <a:ext cx="6124978" cy="33937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8339">
                  <a:extLst>
                    <a:ext uri="{9D8B030D-6E8A-4147-A177-3AD203B41FA5}">
                      <a16:colId xmlns:a16="http://schemas.microsoft.com/office/drawing/2014/main" val="1554344964"/>
                    </a:ext>
                  </a:extLst>
                </a:gridCol>
                <a:gridCol w="5416639">
                  <a:extLst>
                    <a:ext uri="{9D8B030D-6E8A-4147-A177-3AD203B41FA5}">
                      <a16:colId xmlns:a16="http://schemas.microsoft.com/office/drawing/2014/main" val="938024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\part{part}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751949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\chapter{chapter}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304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\section{section}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36727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\subsection{subsection}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68022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\subsubsection{subsubsection}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644394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\paragraph{paragraph}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911394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</a:t>
                      </a: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\subparagraph{subparagraph}</a:t>
                      </a: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2432047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661E10-308B-AF82-295B-8407C43990B5}"/>
              </a:ext>
            </a:extLst>
          </p:cNvPr>
          <p:cNvSpPr txBox="1"/>
          <p:nvPr/>
        </p:nvSpPr>
        <p:spPr>
          <a:xfrm>
            <a:off x="5466008" y="5597948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https://www.overleaf.com/learn/latex/Sections_and_chapters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9EB59A8-8BE2-52F0-3212-DB707C4C55F8}"/>
              </a:ext>
            </a:extLst>
          </p:cNvPr>
          <p:cNvSpPr/>
          <p:nvPr/>
        </p:nvSpPr>
        <p:spPr>
          <a:xfrm>
            <a:off x="4344473" y="1828803"/>
            <a:ext cx="266163" cy="785608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9C412C-E412-C519-D8F7-7DB3E5E8F3B5}"/>
              </a:ext>
            </a:extLst>
          </p:cNvPr>
          <p:cNvCxnSpPr>
            <a:cxnSpLocks/>
          </p:cNvCxnSpPr>
          <p:nvPr/>
        </p:nvCxnSpPr>
        <p:spPr>
          <a:xfrm>
            <a:off x="4344473" y="2936383"/>
            <a:ext cx="485104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D20A1-C076-E87B-99E6-E98745632CD8}"/>
              </a:ext>
            </a:extLst>
          </p:cNvPr>
          <p:cNvSpPr txBox="1"/>
          <p:nvPr/>
        </p:nvSpPr>
        <p:spPr>
          <a:xfrm>
            <a:off x="4829577" y="1996225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these are only available in long document types: report/book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012C7-A3F0-716A-3839-380A25F7CC40}"/>
              </a:ext>
            </a:extLst>
          </p:cNvPr>
          <p:cNvSpPr txBox="1"/>
          <p:nvPr/>
        </p:nvSpPr>
        <p:spPr>
          <a:xfrm>
            <a:off x="5048518" y="2752885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typically the top level you start with</a:t>
            </a:r>
          </a:p>
        </p:txBody>
      </p:sp>
    </p:spTree>
    <p:extLst>
      <p:ext uri="{BB962C8B-B14F-4D97-AF65-F5344CB8AC3E}">
        <p14:creationId xmlns:p14="http://schemas.microsoft.com/office/powerpoint/2010/main" val="389421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858-7737-E156-56DA-C30A4781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819A-5CA1-B0AA-CE8D-A0FB4722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percent sign % to mark the start of a comment</a:t>
            </a:r>
          </a:p>
          <a:p>
            <a:r>
              <a:rPr lang="en-US" dirty="0"/>
              <a:t>Comments are ignored for creating the final document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All of this is a comment and will not be included.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{some bold text}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Only this part after the percent sign is a comment, the start of the line gets included.</a:t>
            </a:r>
          </a:p>
        </p:txBody>
      </p:sp>
    </p:spTree>
    <p:extLst>
      <p:ext uri="{BB962C8B-B14F-4D97-AF65-F5344CB8AC3E}">
        <p14:creationId xmlns:p14="http://schemas.microsoft.com/office/powerpoint/2010/main" val="19660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1BAC-0BA2-E513-F690-0B207168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LaTeX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A4A4-4F60-2681-99EF-045DED42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Similar to commands, but for longer/more complex pieces of content</a:t>
            </a:r>
          </a:p>
          <a:p>
            <a:r>
              <a:rPr lang="en-US" dirty="0"/>
              <a:t>Can contain additional commands</a:t>
            </a:r>
          </a:p>
          <a:p>
            <a:r>
              <a:rPr lang="en-US" dirty="0"/>
              <a:t>Take the following format: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500" b="1" dirty="0"/>
              <a:t>\begin{environment} </a:t>
            </a:r>
          </a:p>
          <a:p>
            <a:pPr marL="0" indent="0">
              <a:buNone/>
            </a:pPr>
            <a:r>
              <a:rPr lang="en-US" sz="3500" b="1" dirty="0"/>
              <a:t>	… </a:t>
            </a:r>
          </a:p>
          <a:p>
            <a:pPr marL="0" indent="0">
              <a:buNone/>
            </a:pPr>
            <a:r>
              <a:rPr lang="en-US" sz="3500" b="1" dirty="0"/>
              <a:t>\end{environment}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already know the </a:t>
            </a:r>
            <a:r>
              <a:rPr lang="en-US" b="1" dirty="0"/>
              <a:t>document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3185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4DE2-B852-BD8E-CF0D-02B0634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D61FC-A6C6-B9B8-1BC8-B6BF5ACD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441"/>
            <a:ext cx="5157787" cy="823912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CE6A1-8177-DFA6-F570-B1EC7FF1E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353"/>
            <a:ext cx="5157787" cy="42353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raggedright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left-aligned (“ragged right”) until you change it again.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raggedleft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Everything following this command will be right-aligned (“ragged left”) until you change it again.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b="1" dirty="0"/>
              <a:t>\centering</a:t>
            </a:r>
          </a:p>
          <a:p>
            <a:pPr marL="0" indent="0">
              <a:buNone/>
            </a:pPr>
            <a:r>
              <a:rPr lang="en-US" dirty="0"/>
              <a:t>Everything following this command will be centered until you change it again.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6552B8-639A-8D71-2930-61E2AD63B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272" y="1130441"/>
            <a:ext cx="5157786" cy="823912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19FFC7-E3E4-8269-72B7-A4C81CC03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272" y="1954353"/>
            <a:ext cx="4809115" cy="39476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Everything in here is left-aligned. Most 	things are left-aligned by default so 	you’ll rarely need this.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flushleft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right-aligned.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 err="1"/>
              <a:t>flushright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This is all centered.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b="1" dirty="0"/>
              <a:t>center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1A398-7223-51C0-946A-01E3AB036B42}"/>
              </a:ext>
            </a:extLst>
          </p:cNvPr>
          <p:cNvCxnSpPr>
            <a:cxnSpLocks/>
          </p:cNvCxnSpPr>
          <p:nvPr/>
        </p:nvCxnSpPr>
        <p:spPr>
          <a:xfrm flipH="1">
            <a:off x="338424" y="3418610"/>
            <a:ext cx="11365634" cy="1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D9E535-EC32-5EA4-9C59-A01D7C4BDEB9}"/>
              </a:ext>
            </a:extLst>
          </p:cNvPr>
          <p:cNvCxnSpPr>
            <a:cxnSpLocks/>
          </p:cNvCxnSpPr>
          <p:nvPr/>
        </p:nvCxnSpPr>
        <p:spPr>
          <a:xfrm flipH="1">
            <a:off x="338424" y="4693227"/>
            <a:ext cx="11365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74B1F-932D-9E3F-43F0-7031320416A6}"/>
              </a:ext>
            </a:extLst>
          </p:cNvPr>
          <p:cNvSpPr txBox="1"/>
          <p:nvPr/>
        </p:nvSpPr>
        <p:spPr>
          <a:xfrm>
            <a:off x="5466008" y="5957455"/>
            <a:ext cx="672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https://www.overleaf.com/learn/latex/Text_alignment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42174" y="-2388927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EdCDCS</a:t>
            </a:r>
            <a:endParaRPr lang="en-GB" sz="28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cdcs.ed.ac.uk</a:t>
            </a:r>
            <a:endParaRPr lang="en-GB" sz="3600" b="1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9F9-303F-8C8D-6B7D-661D799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9CEEF-1C19-F343-300C-9FBAC7F63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Bulleted 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20BCD-B218-789F-9692-E60CBE79E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Numbered 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DEB9-5593-C9C5-613A-1D9ED96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4347369"/>
            <a:ext cx="4436773" cy="102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52E1D-2CA3-7C78-394E-C52F13FE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44811"/>
            <a:ext cx="4942609" cy="94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5E019-8728-6615-D5DB-39758ED0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654356"/>
            <a:ext cx="5003638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F9FFC-3666-BE74-7946-298E46776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654356"/>
            <a:ext cx="5003639" cy="11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1B233-C717-C835-6C83-D9F74601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nest lists by including additional itemize or enumerate environments within a list.</a:t>
            </a:r>
          </a:p>
          <a:p>
            <a:r>
              <a:rPr lang="en-US" dirty="0"/>
              <a:t>You can mix and match numbered and unnumbered lists.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02317-4576-02BA-0657-A2BC40E3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21" y="3181082"/>
            <a:ext cx="6668179" cy="26746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98A62B-0C38-D2A2-DDCA-417E118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F9882-5CDD-7F44-43EC-D4F9E842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2" y="3181081"/>
            <a:ext cx="5005579" cy="31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6752-A6AD-DFF8-2B86-FCDA9C46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DA323-6427-2D1A-586E-98C26C6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29" y="3338817"/>
            <a:ext cx="5380471" cy="1828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E97A5-DAA2-46A1-1982-45D0076B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41" y="1690688"/>
            <a:ext cx="4704640" cy="394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CD1D5-92E5-2C07-4702-A8D723D2FEA4}"/>
              </a:ext>
            </a:extLst>
          </p:cNvPr>
          <p:cNvSpPr txBox="1"/>
          <p:nvPr/>
        </p:nvSpPr>
        <p:spPr>
          <a:xfrm>
            <a:off x="715529" y="1690688"/>
            <a:ext cx="5380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dirty="0" err="1"/>
              <a:t>graphicx</a:t>
            </a:r>
            <a:r>
              <a:rPr lang="en-US" dirty="0"/>
              <a:t> package: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graphicx</a:t>
            </a:r>
            <a:r>
              <a:rPr lang="en-US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imported by default in new Overleaf documents &amp; most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 – do not google “Latex images” 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4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C2C47-CDD8-5E53-52EA-D32080D7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20" y="4692271"/>
            <a:ext cx="7772400" cy="515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D3A59-02A7-04D8-670C-22BC409E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A831-77E4-24A8-0B8C-014AD1A6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folder/location</a:t>
            </a:r>
          </a:p>
          <a:p>
            <a:pPr lvl="1"/>
            <a:r>
              <a:rPr lang="en-US" dirty="0"/>
              <a:t>Can set a default folder in the preamble using \</a:t>
            </a:r>
            <a:r>
              <a:rPr lang="en-US" dirty="0" err="1"/>
              <a:t>graphicspath</a:t>
            </a:r>
            <a:endParaRPr lang="en-US" dirty="0"/>
          </a:p>
          <a:p>
            <a:pPr lvl="1"/>
            <a:r>
              <a:rPr lang="en-US" dirty="0"/>
              <a:t>Overleaf autocompletes image paths so this is not really necessary</a:t>
            </a:r>
          </a:p>
          <a:p>
            <a:r>
              <a:rPr lang="en-US" dirty="0"/>
              <a:t>Changing image size</a:t>
            </a:r>
          </a:p>
          <a:p>
            <a:pPr lvl="1"/>
            <a:r>
              <a:rPr lang="en-US" dirty="0"/>
              <a:t>By default, images scale to the size you upload (incl. going off the page)</a:t>
            </a:r>
          </a:p>
          <a:p>
            <a:pPr lvl="1"/>
            <a:r>
              <a:rPr lang="en-US" dirty="0"/>
              <a:t>Image height or width can be scaled in units (</a:t>
            </a:r>
            <a:r>
              <a:rPr lang="en-US" dirty="0" err="1"/>
              <a:t>px</a:t>
            </a:r>
            <a:r>
              <a:rPr lang="en-US" dirty="0"/>
              <a:t>, cm, etc.) or relative to the document using \linewidth, \</a:t>
            </a:r>
            <a:r>
              <a:rPr lang="en-US" dirty="0" err="1"/>
              <a:t>textwidth</a:t>
            </a:r>
            <a:r>
              <a:rPr lang="en-US" dirty="0"/>
              <a:t> or \</a:t>
            </a:r>
            <a:r>
              <a:rPr lang="en-US" dirty="0" err="1"/>
              <a:t>columnwidth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D508A-313C-1124-3DCD-EE1E0166EC1F}"/>
              </a:ext>
            </a:extLst>
          </p:cNvPr>
          <p:cNvSpPr/>
          <p:nvPr/>
        </p:nvSpPr>
        <p:spPr>
          <a:xfrm>
            <a:off x="3670479" y="4692271"/>
            <a:ext cx="2743200" cy="515975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EB77-DED7-0E32-F533-BFDA3FC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B451-21CB-33AC-7CF3-1C153B7E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403"/>
            <a:ext cx="4223197" cy="4339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Controlling image location</a:t>
            </a:r>
          </a:p>
          <a:p>
            <a:pPr lvl="1"/>
            <a:r>
              <a:rPr lang="en-US" dirty="0"/>
              <a:t>By default, LaTeX inserts your figure close to where you placed it, but determines the “best” location according to its layout parameters</a:t>
            </a:r>
          </a:p>
          <a:p>
            <a:pPr lvl="1"/>
            <a:r>
              <a:rPr lang="en-US" dirty="0"/>
              <a:t>If you don’t like where a figure is placed/need more control, try adding one or more specifiers:</a:t>
            </a:r>
          </a:p>
          <a:p>
            <a:pPr lvl="1"/>
            <a:r>
              <a:rPr lang="en-U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ED069-B6D6-E0D8-14CC-BEB060DE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96679"/>
              </p:ext>
            </p:extLst>
          </p:nvPr>
        </p:nvGraphicFramePr>
        <p:xfrm>
          <a:off x="5190185" y="1619434"/>
          <a:ext cx="6812923" cy="412527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26525">
                  <a:extLst>
                    <a:ext uri="{9D8B030D-6E8A-4147-A177-3AD203B41FA5}">
                      <a16:colId xmlns:a16="http://schemas.microsoft.com/office/drawing/2014/main" val="237309255"/>
                    </a:ext>
                  </a:extLst>
                </a:gridCol>
                <a:gridCol w="5486398">
                  <a:extLst>
                    <a:ext uri="{9D8B030D-6E8A-4147-A177-3AD203B41FA5}">
                      <a16:colId xmlns:a16="http://schemas.microsoft.com/office/drawing/2014/main" val="24846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Specifier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Permission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3562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 the float here, i.e., approximately at the same point it occurs in the source text (however, not exactly at the spot)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88457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top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377270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Position at the bottom of the page.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92220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Put on a special page for floats only.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333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!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Override internal parameters LaTeX uses for determining "good" float positions.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10456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</a:t>
                      </a:r>
                      <a:endParaRPr lang="en-US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Places the float at precisely the location in the LaTeX code. Requires the float package (\</a:t>
                      </a:r>
                      <a:r>
                        <a:rPr lang="en-US" dirty="0" err="1">
                          <a:effectLst/>
                        </a:rPr>
                        <a:t>usepackage</a:t>
                      </a:r>
                      <a:r>
                        <a:rPr lang="en-US" dirty="0">
                          <a:effectLst/>
                        </a:rPr>
                        <a:t>{float}). This is somewhat equivalent to h!.</a:t>
                      </a:r>
                      <a:endParaRPr lang="en-US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119063" marR="119063" marT="59531" marB="59531" anchor="ctr"/>
                </a:tc>
                <a:extLst>
                  <a:ext uri="{0D108BD9-81ED-4DB2-BD59-A6C34878D82A}">
                    <a16:rowId xmlns:a16="http://schemas.microsoft.com/office/drawing/2014/main" val="21766816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70C7E6-3329-5447-3049-1B051E65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49" y="5341597"/>
            <a:ext cx="2712744" cy="514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9C30A4-1F4C-BC24-BCF4-B6881F030EC7}"/>
              </a:ext>
            </a:extLst>
          </p:cNvPr>
          <p:cNvSpPr/>
          <p:nvPr/>
        </p:nvSpPr>
        <p:spPr>
          <a:xfrm>
            <a:off x="3606085" y="5341598"/>
            <a:ext cx="579549" cy="514136"/>
          </a:xfrm>
          <a:prstGeom prst="rect">
            <a:avLst/>
          </a:prstGeom>
          <a:noFill/>
          <a:ln w="28575">
            <a:solidFill>
              <a:srgbClr val="FD0E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6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6260-FA1D-EDAA-980F-73DCDFD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E48B-8C4D-026D-EE75-82744015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275"/>
            <a:ext cx="5257800" cy="4189458"/>
          </a:xfrm>
        </p:spPr>
        <p:txBody>
          <a:bodyPr>
            <a:normAutofit/>
          </a:bodyPr>
          <a:lstStyle/>
          <a:p>
            <a:r>
              <a:rPr lang="en-US" dirty="0"/>
              <a:t>Overleaf has a table editor in its visual editor</a:t>
            </a:r>
          </a:p>
          <a:p>
            <a:r>
              <a:rPr lang="en-US" dirty="0"/>
              <a:t>You can also try online table generators; especially when copying your table from e.g. Excel this is nearly always faster than typing them out by hand</a:t>
            </a:r>
          </a:p>
          <a:p>
            <a:pPr lvl="1"/>
            <a:r>
              <a:rPr lang="en-US" dirty="0">
                <a:hlinkClick r:id="rId2"/>
              </a:rPr>
              <a:t>https://www.tablesgenerator.com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https://www.latex-tables.com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B9A9-93E9-15E4-0E4C-4AECBB51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09" y="1666274"/>
            <a:ext cx="3480826" cy="3525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84819-692C-3D9D-D2C9-B514118F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135" y="2597879"/>
            <a:ext cx="2406075" cy="16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233-DFCD-9196-DF7A-9C7A8B20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1C2-C52C-5BF9-1FE2-62E937F5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(colored and highlighted text):</a:t>
            </a:r>
            <a:br>
              <a:rPr lang="en-US" dirty="0"/>
            </a:br>
            <a:r>
              <a:rPr lang="en-US" dirty="0">
                <a:hlinkClick r:id="rId2"/>
              </a:rPr>
              <a:t>https://www.overleaf.com/learn/latex/Using_colours_in_LaTeX</a:t>
            </a:r>
            <a:endParaRPr lang="en-US" dirty="0"/>
          </a:p>
          <a:p>
            <a:r>
              <a:rPr lang="en-US" dirty="0"/>
              <a:t>Using inline images (images with text wrapped around):</a:t>
            </a:r>
            <a:br>
              <a:rPr lang="en-US" dirty="0"/>
            </a:br>
            <a:r>
              <a:rPr lang="en-US" dirty="0">
                <a:hlinkClick r:id="rId3"/>
              </a:rPr>
              <a:t>https://www.overleaf.com/learn/latex/Wrapping_text_around_figures</a:t>
            </a:r>
            <a:r>
              <a:rPr lang="en-US" dirty="0"/>
              <a:t> </a:t>
            </a:r>
          </a:p>
          <a:p>
            <a:r>
              <a:rPr lang="en-US" dirty="0"/>
              <a:t>Using equations/formulas &amp; symbols:</a:t>
            </a:r>
            <a:br>
              <a:rPr lang="en-US" dirty="0"/>
            </a:br>
            <a:r>
              <a:rPr lang="en-US" dirty="0">
                <a:hlinkClick r:id="rId4"/>
              </a:rPr>
              <a:t>https://www.overleaf.com/learn/latex/Mathematical_expressions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68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" y="963877"/>
            <a:ext cx="42845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2: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Today’s</a:t>
            </a:r>
            <a:r>
              <a:rPr lang="it-IT" sz="48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GB" dirty="0">
              <a:solidFill>
                <a:srgbClr val="041D40"/>
              </a:solidFill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Chapters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Table of Contents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Citations</a:t>
            </a:r>
            <a:endParaRPr lang="en-GB" dirty="0">
              <a:solidFill>
                <a:srgbClr val="041D40"/>
              </a:solidFill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References and Bibliography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</a:endParaRP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Play around with your template!</a:t>
            </a:r>
          </a:p>
          <a:p>
            <a:pPr marL="514350" indent="-514350">
              <a:buFont typeface="Calibri Light" panose="020F0302020204030204"/>
              <a:buAutoNum type="arabicPeriod"/>
            </a:pPr>
            <a:endParaRPr lang="en-GB" b="0" i="0" dirty="0">
              <a:solidFill>
                <a:srgbClr val="041D40"/>
              </a:solidFill>
              <a:effectLst/>
              <a:latin typeface="Source Sans Pro"/>
              <a:ea typeface="Source Sans Pro"/>
              <a:cs typeface="Calibri" panose="020F0502020204030204"/>
            </a:endParaRPr>
          </a:p>
          <a:p>
            <a:endParaRPr lang="it-IT" sz="2400" dirty="0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</p:spTree>
    <p:extLst>
      <p:ext uri="{BB962C8B-B14F-4D97-AF65-F5344CB8AC3E}">
        <p14:creationId xmlns:p14="http://schemas.microsoft.com/office/powerpoint/2010/main" val="358682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1"/>
            <a:ext cx="12110518" cy="14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02" y="104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Cross referencing images and equations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443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Figure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5" name="Rectangle 4"/>
          <p:cNvSpPr/>
          <p:nvPr/>
        </p:nvSpPr>
        <p:spPr>
          <a:xfrm>
            <a:off x="8246210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Table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/>
              <a:t>}</a:t>
            </a:r>
          </a:p>
          <a:p>
            <a:endParaRPr lang="en-GB" sz="2400"/>
          </a:p>
        </p:txBody>
      </p:sp>
      <p:sp>
        <p:nvSpPr>
          <p:cNvPr id="6" name="TextBox 5"/>
          <p:cNvSpPr txBox="1"/>
          <p:nvPr/>
        </p:nvSpPr>
        <p:spPr>
          <a:xfrm>
            <a:off x="1995438" y="4020891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8006" y="1768580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/>
              <a:t>Cross Ref Equation</a:t>
            </a:r>
          </a:p>
          <a:p>
            <a:endParaRPr lang="en-GB" sz="2400"/>
          </a:p>
          <a:p>
            <a:r>
              <a:rPr lang="en-GB" sz="2400">
                <a:solidFill>
                  <a:srgbClr val="0070C0"/>
                </a:solidFill>
              </a:rPr>
              <a:t>\ref</a:t>
            </a:r>
            <a:r>
              <a:rPr lang="en-GB" sz="2400"/>
              <a:t>{</a:t>
            </a:r>
            <a:r>
              <a:rPr lang="en-GB" sz="240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/>
              <a:t>}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3224"/>
              </p:ext>
            </p:extLst>
          </p:nvPr>
        </p:nvGraphicFramePr>
        <p:xfrm>
          <a:off x="1742565" y="1854225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7D4669-40B2-0C36-3EF0-2091B1FD0F00}"/>
              </a:ext>
            </a:extLst>
          </p:cNvPr>
          <p:cNvSpPr txBox="1"/>
          <p:nvPr/>
        </p:nvSpPr>
        <p:spPr>
          <a:xfrm>
            <a:off x="369793" y="4924984"/>
            <a:ext cx="4521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\chapter{Introduction}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\input{</a:t>
            </a:r>
            <a:r>
              <a:rPr lang="en-US" dirty="0" err="1">
                <a:ea typeface="+mn-lt"/>
                <a:cs typeface="+mn-lt"/>
              </a:rPr>
              <a:t>actualchapters</a:t>
            </a:r>
            <a:r>
              <a:rPr lang="en-US" dirty="0">
                <a:ea typeface="+mn-lt"/>
                <a:cs typeface="+mn-lt"/>
              </a:rPr>
              <a:t>/introduction}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4BBA2-7FBF-C90F-57FA-FC579CDB9B11}"/>
              </a:ext>
            </a:extLst>
          </p:cNvPr>
          <p:cNvSpPr txBox="1"/>
          <p:nvPr/>
        </p:nvSpPr>
        <p:spPr>
          <a:xfrm>
            <a:off x="6891617" y="4919382"/>
            <a:ext cx="4605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\chapter{Literature Review}</a:t>
            </a:r>
          </a:p>
          <a:p>
            <a:r>
              <a:rPr lang="en-US" dirty="0">
                <a:cs typeface="Calibri"/>
              </a:rPr>
              <a:t>\input{</a:t>
            </a:r>
            <a:r>
              <a:rPr lang="en-US" dirty="0" err="1">
                <a:cs typeface="Calibri"/>
              </a:rPr>
              <a:t>actualchapters</a:t>
            </a:r>
            <a:r>
              <a:rPr lang="en-US" dirty="0">
                <a:cs typeface="Calibri"/>
              </a:rPr>
              <a:t>/Chapter 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827F-F803-9750-0DF2-4B814B4A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A1EF-B169-BCBF-88CC-9868E3058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696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Sarah </a:t>
            </a:r>
            <a:r>
              <a:rPr lang="en-US" b="1" dirty="0" err="1"/>
              <a:t>Schöttler</a:t>
            </a:r>
            <a:endParaRPr lang="en-US" b="1" dirty="0"/>
          </a:p>
          <a:p>
            <a:r>
              <a:rPr lang="en-US" dirty="0"/>
              <a:t>PhD student in Informatics (</a:t>
            </a:r>
            <a:r>
              <a:rPr lang="en-US" dirty="0" err="1"/>
              <a:t>UoE</a:t>
            </a:r>
            <a:r>
              <a:rPr lang="en-US" dirty="0"/>
              <a:t>) &amp; Visualization Developer</a:t>
            </a:r>
          </a:p>
          <a:p>
            <a:r>
              <a:rPr lang="en-US" dirty="0"/>
              <a:t>Responsive Geographic Visualization</a:t>
            </a:r>
          </a:p>
          <a:p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0D3A-233E-3075-C6BB-ED81A5F5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696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Sarah van </a:t>
            </a:r>
            <a:r>
              <a:rPr lang="en-US" b="1" dirty="0" err="1"/>
              <a:t>Eyndhoven</a:t>
            </a:r>
            <a:endParaRPr lang="en-US" b="1" dirty="0"/>
          </a:p>
          <a:p>
            <a:pPr marL="514350" indent="-514350"/>
            <a:r>
              <a:rPr lang="en-US" dirty="0"/>
              <a:t>PhD in Linguistics from </a:t>
            </a:r>
            <a:r>
              <a:rPr lang="en-US" dirty="0" err="1"/>
              <a:t>UEd</a:t>
            </a:r>
            <a:endParaRPr lang="en-US" dirty="0"/>
          </a:p>
          <a:p>
            <a:pPr marL="514350" indent="-514350"/>
            <a:r>
              <a:rPr lang="en-US" dirty="0" err="1"/>
              <a:t>Digitising</a:t>
            </a:r>
            <a:r>
              <a:rPr lang="en-US" dirty="0"/>
              <a:t> 18th c. letters</a:t>
            </a:r>
          </a:p>
          <a:p>
            <a:pPr marL="514350" indent="-514350"/>
            <a:r>
              <a:rPr lang="en-US" dirty="0"/>
              <a:t>Training fellow with DCS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58B1C8D-8C8D-C0E2-4D68-1C5DE289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3" y="3881791"/>
            <a:ext cx="2232157" cy="2976209"/>
          </a:xfrm>
          <a:prstGeom prst="rect">
            <a:avLst/>
          </a:prstGeom>
        </p:spPr>
      </p:pic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F69609-EE80-82A1-BFB1-DB764A1F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3780921"/>
            <a:ext cx="2803664" cy="1950623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EDD1D-357C-1DA8-872B-CCFF51E6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84" y="5362381"/>
            <a:ext cx="2544600" cy="1555944"/>
          </a:xfrm>
          <a:prstGeom prst="rect">
            <a:avLst/>
          </a:prstGeom>
        </p:spPr>
      </p:pic>
      <p:pic>
        <p:nvPicPr>
          <p:cNvPr id="13" name="Picture 12" descr="National Library of Scotland (@natlibscot) / X">
            <a:extLst>
              <a:ext uri="{FF2B5EF4-FFF2-40B4-BE49-F238E27FC236}">
                <a16:creationId xmlns:a16="http://schemas.microsoft.com/office/drawing/2014/main" id="{A31C8455-44DD-0C39-5004-DF03815D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377" y="5685488"/>
            <a:ext cx="1182107" cy="1172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0D496-5F57-4BFF-7947-39D98C53B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315" y="3784072"/>
            <a:ext cx="1266769" cy="1542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AC033-879A-1E36-1380-806069806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" y="3881791"/>
            <a:ext cx="5289053" cy="2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2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527" y="1677369"/>
            <a:ext cx="11585460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%Call the TOC</a:t>
            </a:r>
            <a:endParaRPr lang="en-US" sz="2800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rgbClr val="002060"/>
                </a:solidFill>
                <a:ea typeface="+mn-lt"/>
                <a:cs typeface="+mn-lt"/>
              </a:rPr>
              <a:t>\</a:t>
            </a:r>
            <a:r>
              <a:rPr lang="en-GB" sz="2800" dirty="0" err="1">
                <a:solidFill>
                  <a:srgbClr val="002060"/>
                </a:solidFill>
                <a:ea typeface="+mn-lt"/>
                <a:cs typeface="+mn-lt"/>
              </a:rPr>
              <a:t>tableofcontents</a:t>
            </a:r>
            <a:endParaRPr lang="en-GB" dirty="0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800" dirty="0">
                <a:solidFill>
                  <a:schemeClr val="accent6"/>
                </a:solidFill>
                <a:ea typeface="+mn-lt"/>
                <a:cs typeface="+mn-lt"/>
              </a:rPr>
              <a:t>%set level of counting for table of contents</a:t>
            </a:r>
            <a:endParaRPr lang="en-US" dirty="0">
              <a:solidFill>
                <a:schemeClr val="accent6"/>
              </a:solidFill>
              <a:cs typeface="Calibri" panose="020F0502020204030204"/>
            </a:endParaRPr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tocdepth</a:t>
            </a:r>
            <a:r>
              <a:rPr lang="en-GB" sz="2800" dirty="0">
                <a:ea typeface="+mn-lt"/>
                <a:cs typeface="+mn-lt"/>
              </a:rPr>
              <a:t>}{3}%how deep to display in toc</a:t>
            </a:r>
            <a:endParaRPr lang="en-GB" dirty="0"/>
          </a:p>
          <a:p>
            <a:r>
              <a:rPr lang="en-GB" sz="2800" dirty="0">
                <a:ea typeface="+mn-lt"/>
                <a:cs typeface="+mn-lt"/>
              </a:rPr>
              <a:t>\</a:t>
            </a:r>
            <a:r>
              <a:rPr lang="en-GB" sz="2800" dirty="0" err="1">
                <a:ea typeface="+mn-lt"/>
                <a:cs typeface="+mn-lt"/>
              </a:rPr>
              <a:t>setcounter</a:t>
            </a:r>
            <a:r>
              <a:rPr lang="en-GB" sz="2800" dirty="0">
                <a:ea typeface="+mn-lt"/>
                <a:cs typeface="+mn-lt"/>
              </a:rPr>
              <a:t>{</a:t>
            </a:r>
            <a:r>
              <a:rPr lang="en-GB" sz="2800" dirty="0" err="1">
                <a:ea typeface="+mn-lt"/>
                <a:cs typeface="+mn-lt"/>
              </a:rPr>
              <a:t>secnumdepth</a:t>
            </a:r>
            <a:r>
              <a:rPr lang="en-GB" sz="2800" dirty="0">
                <a:ea typeface="+mn-lt"/>
                <a:cs typeface="+mn-lt"/>
              </a:rPr>
              <a:t>}{3}% till what number 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 to add for any chapter not numbered. This is to </a:t>
            </a:r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have a stand-alone chapter not within in the toc</a:t>
            </a:r>
            <a:endParaRPr lang="en-GB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\</a:t>
            </a:r>
            <a:r>
              <a:rPr lang="en-GB" sz="2800" dirty="0" err="1">
                <a:solidFill>
                  <a:srgbClr val="002060"/>
                </a:solidFill>
              </a:rPr>
              <a:t>addcontentsline</a:t>
            </a:r>
            <a:r>
              <a:rPr lang="en-GB" sz="2800" dirty="0">
                <a:solidFill>
                  <a:srgbClr val="002060"/>
                </a:solidFill>
              </a:rPr>
              <a:t>{toc}{chapter}{Abstract}</a:t>
            </a:r>
            <a:endParaRPr lang="en-GB" dirty="0"/>
          </a:p>
          <a:p>
            <a:r>
              <a:rPr lang="en-GB" sz="2800" dirty="0">
                <a:solidFill>
                  <a:schemeClr val="accent6"/>
                </a:solidFill>
                <a:cs typeface="Calibri"/>
              </a:rPr>
              <a:t>%add bookmark</a:t>
            </a:r>
            <a:endParaRPr lang="en-US" sz="2800" dirty="0">
              <a:solidFill>
                <a:schemeClr val="accent6"/>
              </a:solidFill>
              <a:cs typeface="Calibri"/>
            </a:endParaRPr>
          </a:p>
          <a:p>
            <a:r>
              <a:rPr lang="en-GB" sz="2800" dirty="0">
                <a:solidFill>
                  <a:srgbClr val="000000"/>
                </a:solidFill>
                <a:cs typeface="Calibri"/>
              </a:rPr>
              <a:t>\</a:t>
            </a:r>
            <a:r>
              <a:rPr lang="en-GB" sz="2800" dirty="0" err="1">
                <a:solidFill>
                  <a:srgbClr val="000000"/>
                </a:solidFill>
                <a:cs typeface="Calibri"/>
              </a:rPr>
              <a:t>usepackage</a:t>
            </a:r>
            <a:r>
              <a:rPr lang="en-GB" sz="2800" dirty="0">
                <a:solidFill>
                  <a:srgbClr val="000000"/>
                </a:solidFill>
                <a:cs typeface="Calibri"/>
              </a:rPr>
              <a:t>{bookmark}</a:t>
            </a:r>
            <a:endParaRPr lang="en-GB" dirty="0"/>
          </a:p>
          <a:p>
            <a:endParaRPr lang="en-GB" sz="2800" dirty="0">
              <a:solidFill>
                <a:srgbClr val="002060"/>
              </a:solidFill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F474-EE85-C8ED-C877-8234EFE4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4" r="419" b="2183"/>
          <a:stretch/>
        </p:blipFill>
        <p:spPr>
          <a:xfrm>
            <a:off x="8244991" y="2152347"/>
            <a:ext cx="3476083" cy="33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5FF6-BEE2-6192-4522-89E17A6A1CEF}"/>
              </a:ext>
            </a:extLst>
          </p:cNvPr>
          <p:cNvSpPr txBox="1"/>
          <p:nvPr/>
        </p:nvSpPr>
        <p:spPr>
          <a:xfrm>
            <a:off x="447261" y="1590261"/>
            <a:ext cx="739200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 panose="020F0502020204030204"/>
                <a:cs typeface="Calibri" panose="020F0502020204030204"/>
              </a:rPr>
              <a:t>There are a number of different packages in </a:t>
            </a:r>
            <a:r>
              <a:rPr lang="en-US" sz="2000" dirty="0" err="1">
                <a:ea typeface="Calibri" panose="020F0502020204030204"/>
                <a:cs typeface="Calibri" panose="020F0502020204030204"/>
              </a:rPr>
              <a:t>LaTex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that format citations and bibliographies, including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Biblatex</a:t>
            </a:r>
            <a:r>
              <a:rPr lang="en-US" sz="2000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Bibtex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Natbib</a:t>
            </a: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endParaRPr lang="en-US" b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To cite references in Latex, you need a bibliography file. This is a .bib file we need to provide ourselves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Reference management software such as Zotero, Mendeley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can create .bib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68C333-9B4D-D901-C1AA-D333E14A2901}"/>
              </a:ext>
            </a:extLst>
          </p:cNvPr>
          <p:cNvSpPr/>
          <p:nvPr/>
        </p:nvSpPr>
        <p:spPr>
          <a:xfrm>
            <a:off x="8080199" y="1720526"/>
            <a:ext cx="3851542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.BIB example</a:t>
            </a:r>
          </a:p>
          <a:p>
            <a:endParaRPr lang="en-GB" sz="2000"/>
          </a:p>
          <a:p>
            <a:r>
              <a:rPr lang="en-GB" sz="2000" dirty="0"/>
              <a:t>@book{</a:t>
            </a:r>
            <a:r>
              <a:rPr lang="en-GB" sz="2000" dirty="0">
                <a:highlight>
                  <a:srgbClr val="FFFF00"/>
                </a:highlight>
              </a:rPr>
              <a:t>Croom2011</a:t>
            </a:r>
            <a:r>
              <a:rPr lang="en-GB" sz="2000" dirty="0"/>
              <a:t>,</a:t>
            </a:r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address = {Cambridge},</a:t>
            </a:r>
            <a:endParaRPr lang="en-GB" sz="2000" dirty="0"/>
          </a:p>
          <a:p>
            <a:r>
              <a:rPr lang="en-GB" sz="2000" dirty="0"/>
              <a:t>author = {Croom, Alexandra},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publisher = {The History Press},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title = {{Running the Roman home}},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year = {2011}</a:t>
            </a:r>
            <a:endParaRPr lang="en-GB" sz="2000" dirty="0">
              <a:cs typeface="Calibri" panose="020F0502020204030204"/>
            </a:endParaRPr>
          </a:p>
          <a:p>
            <a:r>
              <a:rPr lang="en-GB" sz="2000" dirty="0"/>
              <a:t>}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F8095-1302-9F09-A450-BAEE1CB2599A}"/>
              </a:ext>
            </a:extLst>
          </p:cNvPr>
          <p:cNvSpPr txBox="1"/>
          <p:nvPr/>
        </p:nvSpPr>
        <p:spPr>
          <a:xfrm>
            <a:off x="258132" y="3875851"/>
            <a:ext cx="7389244" cy="2020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file format vs </a:t>
            </a:r>
            <a:r>
              <a:rPr lang="en-US" b="1" dirty="0" err="1">
                <a:ea typeface="Calibri"/>
                <a:cs typeface="Calibri"/>
              </a:rPr>
              <a:t>BibTeX</a:t>
            </a:r>
            <a:r>
              <a:rPr lang="en-US" b="1" dirty="0">
                <a:ea typeface="Calibri"/>
                <a:cs typeface="Calibri"/>
              </a:rPr>
              <a:t> the software tool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“</a:t>
            </a: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” is both used to refer to a reference management package and to the file format used by this software (i.e. a .bib file)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dirty="0" err="1">
                <a:ea typeface="Calibri"/>
                <a:cs typeface="Calibri"/>
              </a:rPr>
              <a:t>Bibtex</a:t>
            </a:r>
            <a:r>
              <a:rPr lang="en-US" dirty="0">
                <a:ea typeface="Calibri"/>
                <a:cs typeface="Calibri"/>
              </a:rPr>
              <a:t> and Biber are external programs that process bibliography information and act (roughly) as the interface between your .bib file and your LaTeX document.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4C9C6D9A-D6D4-01EC-E6BB-08C2BFB41CE5}"/>
              </a:ext>
            </a:extLst>
          </p:cNvPr>
          <p:cNvSpPr/>
          <p:nvPr/>
        </p:nvSpPr>
        <p:spPr>
          <a:xfrm rot="-300000">
            <a:off x="7525545" y="5081082"/>
            <a:ext cx="1855838" cy="8234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A441E-4319-022D-EF07-FFA6CE4DA161}"/>
              </a:ext>
            </a:extLst>
          </p:cNvPr>
          <p:cNvSpPr txBox="1"/>
          <p:nvPr/>
        </p:nvSpPr>
        <p:spPr>
          <a:xfrm>
            <a:off x="381534" y="1553746"/>
            <a:ext cx="3716130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Calibri"/>
                <a:cs typeface="Calibri"/>
              </a:rPr>
              <a:t>Natbib</a:t>
            </a:r>
            <a:r>
              <a:rPr lang="en-US" b="1" dirty="0">
                <a:ea typeface="Calibri"/>
                <a:cs typeface="Calibri"/>
              </a:rPr>
              <a:t>: </a:t>
            </a:r>
            <a:r>
              <a:rPr lang="en-US" i="1" dirty="0">
                <a:ea typeface="Calibri"/>
                <a:cs typeface="Calibri"/>
              </a:rPr>
              <a:t>For Traditional and Flexible Citation Styles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package designed for flexibility in citation style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supports both author-year and numerical citations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customization to match a variety of citation formats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simple to use and is compatible with most LaTeX documents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Calibri"/>
                <a:cs typeface="Calibri"/>
              </a:rPr>
              <a:t>BUT: functionality is relatively basic - for more complex citation requirements, you might need to look elsewhere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C740DD3-82F5-440B-527A-6F8088196770}"/>
              </a:ext>
            </a:extLst>
          </p:cNvPr>
          <p:cNvSpPr txBox="1"/>
          <p:nvPr/>
        </p:nvSpPr>
        <p:spPr>
          <a:xfrm>
            <a:off x="4705234" y="1551253"/>
            <a:ext cx="293756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Bibtex</a:t>
            </a:r>
            <a:r>
              <a:rPr lang="en-US" b="1">
                <a:ea typeface="Calibri"/>
                <a:cs typeface="Calibri"/>
              </a:rPr>
              <a:t>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i="1">
                <a:ea typeface="Calibri"/>
                <a:cs typeface="Calibri"/>
              </a:rPr>
              <a:t>For Ease and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 strength = compatibility and ease of use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Many academic journals accept </a:t>
            </a:r>
            <a:r>
              <a:rPr lang="en-US" err="1">
                <a:ea typeface="Calibri"/>
                <a:cs typeface="Calibri"/>
              </a:rPr>
              <a:t>Bibtex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Extensive online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BUT: doesn't handle Unicode well, so tricky for non-English languages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0D66657-24A5-9F92-B52C-ED348F095901}"/>
              </a:ext>
            </a:extLst>
          </p:cNvPr>
          <p:cNvSpPr txBox="1"/>
          <p:nvPr/>
        </p:nvSpPr>
        <p:spPr>
          <a:xfrm>
            <a:off x="8227391" y="1546977"/>
            <a:ext cx="3572565" cy="42473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 err="1">
                <a:ea typeface="Calibri"/>
                <a:cs typeface="Calibri"/>
              </a:rPr>
              <a:t>Biblatex</a:t>
            </a:r>
            <a:r>
              <a:rPr lang="en-US" b="1" dirty="0"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For Advanced and Multilingual Needs</a:t>
            </a:r>
            <a:endParaRPr lang="en-US" i="1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modern package that provides more advanced features than </a:t>
            </a:r>
            <a:r>
              <a:rPr lang="en-US" dirty="0" err="1">
                <a:ea typeface="Calibri"/>
                <a:cs typeface="Calibri"/>
              </a:rPr>
              <a:t>Natbib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Bibtex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handles Unicode well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supports a wider range of citation styles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allows for more customization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BUT: requires the use of Biber as the backend for sorting and processing bibliographic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References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9390" y="2607077"/>
            <a:ext cx="8825871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b="1" err="1">
                <a:latin typeface="Calibri Light"/>
                <a:cs typeface="Calibri Light"/>
              </a:rPr>
              <a:t>Natbib</a:t>
            </a:r>
            <a:r>
              <a:rPr lang="en-US" sz="2000" dirty="0">
                <a:latin typeface="Calibri Light"/>
                <a:cs typeface="Calibri Light"/>
              </a:rPr>
              <a:t> is great for simple documents requiring traditional citation styles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is an excellent choice for compatibility and ease of use, especially when 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writing for journals that support 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"/>
              </a:rPr>
              <a:t>Bibtex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"/>
              </a:rPr>
              <a:t> format.</a:t>
            </a:r>
            <a:endParaRPr lang="en-US" sz="2000" dirty="0">
              <a:latin typeface="Calibri Light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err="1">
                <a:solidFill>
                  <a:srgbClr val="000000"/>
                </a:solidFill>
                <a:latin typeface="Calibri Light"/>
                <a:cs typeface="Calibri Light"/>
              </a:rPr>
              <a:t>Biblatex</a:t>
            </a:r>
            <a:r>
              <a:rPr lang="en-US" sz="2000" dirty="0">
                <a:solidFill>
                  <a:srgbClr val="000000"/>
                </a:solidFill>
                <a:latin typeface="Calibri Light"/>
                <a:cs typeface="Calibri Light"/>
              </a:rPr>
              <a:t> is </a:t>
            </a:r>
            <a:r>
              <a:rPr lang="en-US" sz="2000" dirty="0">
                <a:latin typeface="Calibri Light"/>
                <a:cs typeface="Calibri Light"/>
              </a:rPr>
              <a:t>the best choice for complex or multilingual documents, or if you need</a:t>
            </a:r>
            <a:endParaRPr lang="en-GB" sz="2000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 more </a:t>
            </a:r>
            <a:r>
              <a:rPr lang="en-US" sz="2000" err="1">
                <a:latin typeface="Calibri Light"/>
                <a:cs typeface="Calibri Light"/>
              </a:rPr>
              <a:t>customisation</a:t>
            </a:r>
            <a:r>
              <a:rPr lang="en-US" sz="2000" dirty="0">
                <a:latin typeface="Calibri Light"/>
                <a:cs typeface="Calibri Light"/>
              </a:rPr>
              <a:t> in your citations</a:t>
            </a:r>
            <a:r>
              <a:rPr lang="en-US" sz="2000" b="1" dirty="0">
                <a:latin typeface="Calibri Light"/>
                <a:cs typeface="Calibri Light"/>
              </a:rPr>
              <a:t>  </a:t>
            </a:r>
            <a:r>
              <a:rPr lang="en-US" sz="2000" b="1" dirty="0"/>
              <a:t>    </a:t>
            </a:r>
            <a:endParaRPr lang="en-GB" sz="2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FD06-32E9-54D2-7569-B9F451683BD6}"/>
              </a:ext>
            </a:extLst>
          </p:cNvPr>
          <p:cNvSpPr txBox="1"/>
          <p:nvPr/>
        </p:nvSpPr>
        <p:spPr>
          <a:xfrm>
            <a:off x="3155121" y="1719027"/>
            <a:ext cx="549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Summary?</a:t>
            </a:r>
          </a:p>
        </p:txBody>
      </p:sp>
    </p:spTree>
    <p:extLst>
      <p:ext uri="{BB962C8B-B14F-4D97-AF65-F5344CB8AC3E}">
        <p14:creationId xmlns:p14="http://schemas.microsoft.com/office/powerpoint/2010/main" val="156522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Natbib</a:t>
            </a:r>
            <a:endParaRPr lang="en-GB" sz="5400" b="0" i="0" dirty="0" err="1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E43C6-88C6-F901-5478-616C1F91E863}"/>
              </a:ext>
            </a:extLst>
          </p:cNvPr>
          <p:cNvSpPr txBox="1"/>
          <p:nvPr/>
        </p:nvSpPr>
        <p:spPr>
          <a:xfrm>
            <a:off x="486860" y="1313016"/>
            <a:ext cx="8775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Today we will focus on using </a:t>
            </a:r>
            <a:r>
              <a:rPr lang="en-US" sz="2400" b="1" err="1">
                <a:ea typeface="Calibri"/>
                <a:cs typeface="Calibri"/>
              </a:rPr>
              <a:t>Natbib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(most common in Humanities)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9F76F-25E1-0C2D-1FAB-F194A12B04F7}"/>
              </a:ext>
            </a:extLst>
          </p:cNvPr>
          <p:cNvSpPr/>
          <p:nvPr/>
        </p:nvSpPr>
        <p:spPr>
          <a:xfrm>
            <a:off x="484593" y="1781179"/>
            <a:ext cx="1117271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Commands: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/>
              <a:t>natbib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use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Natbib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citation package</a:t>
            </a:r>
            <a:endParaRPr lang="en-GB" sz="2000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aysep</a:t>
            </a:r>
            <a:r>
              <a:rPr lang="en-GB" sz="2000" dirty="0">
                <a:ea typeface="Calibri"/>
                <a:cs typeface="Calibri"/>
              </a:rPr>
              <a:t>={,}}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Set cite style, and put comma between author and year (can also be space ; : etc)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setcitestyle</a:t>
            </a:r>
            <a:r>
              <a:rPr lang="en-GB" sz="2000" dirty="0">
                <a:ea typeface="Calibri"/>
                <a:cs typeface="Calibri"/>
              </a:rPr>
              <a:t>{</a:t>
            </a:r>
            <a:r>
              <a:rPr lang="en-GB" sz="2000" dirty="0" err="1">
                <a:ea typeface="Calibri"/>
                <a:cs typeface="Calibri"/>
              </a:rPr>
              <a:t>notesep</a:t>
            </a:r>
            <a:r>
              <a:rPr lang="en-GB" sz="2000" dirty="0">
                <a:ea typeface="Calibri"/>
                <a:cs typeface="Calibri"/>
              </a:rPr>
              <a:t>={: }}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 Put colon between author/year and info in 'note' field (usually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pg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#)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setcitestyle</a:t>
            </a:r>
            <a:r>
              <a:rPr lang="en-GB" sz="2000" dirty="0">
                <a:latin typeface="Calibri"/>
                <a:cs typeface="Calibri"/>
              </a:rPr>
              <a:t>{</a:t>
            </a:r>
            <a:r>
              <a:rPr lang="en-GB" sz="2000" dirty="0" err="1">
                <a:latin typeface="Calibri"/>
                <a:cs typeface="Calibri"/>
              </a:rPr>
              <a:t>yysep</a:t>
            </a:r>
            <a:r>
              <a:rPr lang="en-GB" sz="2000" dirty="0">
                <a:latin typeface="Calibri"/>
                <a:cs typeface="Calibri"/>
              </a:rPr>
              <a:t>={,}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% Separator between years with common author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\bibliography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References.bib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Give the name of the bibliography file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bibliographystyle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</a:t>
            </a:r>
            <a:r>
              <a:rPr lang="en-GB" sz="2000" dirty="0" err="1">
                <a:solidFill>
                  <a:srgbClr val="000000"/>
                </a:solidFill>
                <a:ea typeface="Calibri"/>
                <a:cs typeface="Calibri"/>
              </a:rPr>
              <a:t>apalike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Style of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and citation 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addcontentsline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{toc}{chapter}{Bibliography}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Add 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biblio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to table of contents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\chapter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*{Bibliography} 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%  Call it bibliography rather than references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ea typeface="Calibri"/>
                <a:cs typeface="Calibri"/>
              </a:rPr>
              <a:t>markboth</a:t>
            </a:r>
            <a:r>
              <a:rPr lang="en-GB" sz="2000" dirty="0">
                <a:solidFill>
                  <a:srgbClr val="000000"/>
                </a:solidFill>
                <a:ea typeface="Calibri"/>
                <a:cs typeface="Calibri"/>
              </a:rPr>
              <a:t>{Bibliography}{Bibliography}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 %  Add                    biblio in header</a:t>
            </a:r>
            <a:endParaRPr lang="en-GB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7446" cy="124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302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46" y="1706903"/>
            <a:ext cx="10116471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80397" y="1189834"/>
            <a:ext cx="2909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err="1"/>
              <a:t>Natbib</a:t>
            </a:r>
            <a:r>
              <a:rPr lang="en-GB" sz="2400" b="1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FE5670D-169A-4990-D42A-18B46B88B982}"/>
              </a:ext>
            </a:extLst>
          </p:cNvPr>
          <p:cNvSpPr txBox="1"/>
          <p:nvPr/>
        </p:nvSpPr>
        <p:spPr>
          <a:xfrm>
            <a:off x="763536" y="3725503"/>
            <a:ext cx="412340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/>
                <a:cs typeface="Calibri"/>
              </a:rPr>
              <a:t>Normally, you can just start typing the name of the author, e.g. "Galo-" and Latex will provide a dropdown box with possible options to choose from, e.g. Galotti2019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1D50E-367C-58EF-8B77-2A3F983F7763}"/>
              </a:ext>
            </a:extLst>
          </p:cNvPr>
          <p:cNvSpPr txBox="1"/>
          <p:nvPr/>
        </p:nvSpPr>
        <p:spPr>
          <a:xfrm>
            <a:off x="768144" y="1941871"/>
            <a:ext cx="4129548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Your .bib file will assign a shorthand name to each reference, e.g. </a:t>
            </a:r>
            <a:r>
              <a:rPr lang="en-US" sz="2000" dirty="0">
                <a:latin typeface="Calibri Light"/>
                <a:ea typeface="+mn-lt"/>
                <a:cs typeface="+mn-lt"/>
              </a:rPr>
              <a:t>Galotti2019. This is usually based off the author of the text.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E478F-B3AA-860B-9280-6F730017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4" t="34687" r="23977" b="27284"/>
          <a:stretch/>
        </p:blipFill>
        <p:spPr>
          <a:xfrm>
            <a:off x="5424949" y="1717471"/>
            <a:ext cx="6515702" cy="36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0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"/>
            <a:ext cx="12192000" cy="1315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-2365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cs typeface="Calibri Light"/>
              </a:rPr>
              <a:t>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99" y="5004947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More on Citation styles</a:t>
            </a:r>
            <a:endParaRPr lang="en-GB" b="1">
              <a:hlinkClick r:id="rId3"/>
            </a:endParaRPr>
          </a:p>
          <a:p>
            <a:r>
              <a:rPr lang="en-GB">
                <a:hlinkClick r:id="rId3"/>
              </a:rPr>
              <a:t>https://www.overleaf.com/learn/latex/Biblatex_citation_styles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A5FCB-6C75-1444-5AB2-8C422C77CCB5}"/>
              </a:ext>
            </a:extLst>
          </p:cNvPr>
          <p:cNvSpPr/>
          <p:nvPr/>
        </p:nvSpPr>
        <p:spPr>
          <a:xfrm>
            <a:off x="97418" y="1436959"/>
            <a:ext cx="9837308" cy="35086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Citing in-text</a:t>
            </a:r>
          </a:p>
          <a:p>
            <a:endParaRPr lang="en-GB" b="1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see for example Brown et al., 1987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*{}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 -  see for example Brown, Levinson and Gunther, 1987</a:t>
            </a:r>
            <a:endParaRPr lang="en-GB" dirty="0" err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{}</a:t>
            </a:r>
            <a:r>
              <a:rPr lang="en-GB" dirty="0"/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(Macinnes, 2007) </a:t>
            </a:r>
            <a:r>
              <a:rPr lang="en-GB" dirty="0"/>
              <a:t>OR with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setcitestyle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r>
              <a:rPr lang="en-GB" dirty="0" err="1"/>
              <a:t>authoryear</a:t>
            </a:r>
            <a:r>
              <a:rPr lang="en-GB" dirty="0"/>
              <a:t>, open={(},close={)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\cite{}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onsolas"/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*{}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(Johnson, Smith &amp; Colley, 2007)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+mn-lt"/>
                <a:cs typeface="+mn-lt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</a:t>
            </a:r>
            <a:r>
              <a:rPr lang="en-GB" dirty="0">
                <a:ea typeface="+mn-lt"/>
                <a:cs typeface="+mn-lt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(Macinnes, 2007: 272)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citep</a:t>
            </a:r>
            <a:r>
              <a:rPr lang="en-GB" dirty="0">
                <a:ea typeface="Calibri"/>
                <a:cs typeface="Calibri"/>
              </a:rPr>
              <a:t>[see]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[272]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{}</a:t>
            </a:r>
            <a:r>
              <a:rPr lang="en-GB" dirty="0">
                <a:solidFill>
                  <a:srgbClr val="000000"/>
                </a:solidFill>
                <a:ea typeface="Calibri"/>
                <a:cs typeface="Calibri"/>
              </a:rPr>
              <a:t> - 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(see Macinnes, 2007: 272)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(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ea typeface="Calibri"/>
                <a:cs typeface="Calibri"/>
              </a:rPr>
              <a:t>;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citealp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Calibri"/>
                <a:cs typeface="Calibri"/>
              </a:rPr>
              <a:t>[]{}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)</a:t>
            </a:r>
            <a:r>
              <a:rPr lang="en-GB" dirty="0">
                <a:ea typeface="Calibri"/>
                <a:cs typeface="Calibri"/>
              </a:rPr>
              <a:t> 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</a:rPr>
              <a:t>(McMillan, 2005: 34; Macinnes 2007: 294)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citeyearpar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{} </a:t>
            </a:r>
            <a:r>
              <a:rPr lang="en-GB" dirty="0">
                <a:ea typeface="+mn-lt"/>
                <a:cs typeface="+mn-lt"/>
              </a:rPr>
              <a:t>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as Cruickshank (2012) argues...</a:t>
            </a:r>
            <a:endParaRPr lang="en-GB" dirty="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\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citeauthor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nsolas"/>
                <a:cs typeface="Calibri"/>
              </a:rPr>
              <a:t>{}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- indeed, Cruickshank suggested that..</a:t>
            </a: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993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" y="0"/>
            <a:ext cx="12097675" cy="163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35" y="167814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Citations: Footnotes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816" y="1713439"/>
            <a:ext cx="556389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000" b="1" dirty="0"/>
              <a:t>The footnote command is very easy</a:t>
            </a:r>
          </a:p>
          <a:p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  <a:endParaRPr lang="en-GB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F8CE-24DC-D282-5D92-374334ECECE3}"/>
              </a:ext>
            </a:extLst>
          </p:cNvPr>
          <p:cNvSpPr txBox="1"/>
          <p:nvPr/>
        </p:nvSpPr>
        <p:spPr>
          <a:xfrm>
            <a:off x="1676101" y="3370879"/>
            <a:ext cx="8824632" cy="196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Using footnotes for citations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I'm going to cite someone now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\footnote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{</a:t>
            </a:r>
            <a:r>
              <a:rPr lang="en-US" dirty="0">
                <a:ea typeface="+mn-lt"/>
                <a:cs typeface="+mn-lt"/>
              </a:rPr>
              <a:t>\</a:t>
            </a:r>
            <a:r>
              <a:rPr lang="en-US" dirty="0" err="1">
                <a:ea typeface="+mn-lt"/>
                <a:cs typeface="+mn-lt"/>
              </a:rPr>
              <a:t>citet</a:t>
            </a:r>
            <a:r>
              <a:rPr lang="en-US" dirty="0">
                <a:ea typeface="+mn-lt"/>
                <a:cs typeface="+mn-lt"/>
              </a:rPr>
              <a:t>[21]{Michielin2019}; \</a:t>
            </a:r>
            <a:r>
              <a:rPr lang="en-US" dirty="0" err="1">
                <a:ea typeface="+mn-lt"/>
                <a:cs typeface="+mn-lt"/>
              </a:rPr>
              <a:t>citeyear</a:t>
            </a:r>
            <a:r>
              <a:rPr lang="en-US" dirty="0">
                <a:ea typeface="+mn-lt"/>
                <a:cs typeface="+mn-lt"/>
              </a:rPr>
              <a:t>{Binford2021}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}</a:t>
            </a:r>
          </a:p>
          <a:p>
            <a:endParaRPr lang="en-US" dirty="0">
              <a:cs typeface="Calibri"/>
            </a:endParaRPr>
          </a:p>
          <a:p>
            <a:r>
              <a:rPr lang="en-US" u="sng" dirty="0">
                <a:cs typeface="Calibri"/>
              </a:rPr>
              <a:t>Output</a:t>
            </a:r>
            <a:r>
              <a:rPr lang="en-US" dirty="0">
                <a:cs typeface="Calibri"/>
              </a:rPr>
              <a:t>: I'm going to cite someone now</a:t>
            </a:r>
            <a:r>
              <a:rPr lang="en-US" baseline="30000" dirty="0">
                <a:cs typeface="Calibri"/>
              </a:rPr>
              <a:t>4</a:t>
            </a:r>
          </a:p>
          <a:p>
            <a:endParaRPr lang="en-US" baseline="30000" dirty="0">
              <a:cs typeface="Calibri"/>
            </a:endParaRPr>
          </a:p>
          <a:p>
            <a:r>
              <a:rPr lang="en-US" baseline="30000" dirty="0">
                <a:cs typeface="Calibri"/>
              </a:rPr>
              <a:t> 4</a:t>
            </a:r>
            <a:r>
              <a:rPr lang="en-US" dirty="0">
                <a:cs typeface="Calibri"/>
              </a:rPr>
              <a:t>Michielin 2019: 21;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Numerical Citations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F4BBB-F4AE-3B14-78B2-D7F088708CFB}"/>
              </a:ext>
            </a:extLst>
          </p:cNvPr>
          <p:cNvSpPr txBox="1"/>
          <p:nvPr/>
        </p:nvSpPr>
        <p:spPr>
          <a:xfrm>
            <a:off x="374277" y="1466401"/>
            <a:ext cx="5911100" cy="424731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usepackage</a:t>
            </a:r>
            <a:r>
              <a:rPr lang="en-US" dirty="0">
                <a:latin typeface="Consolas"/>
              </a:rPr>
              <a:t>[</a:t>
            </a:r>
            <a:r>
              <a:rPr lang="en-US" dirty="0" err="1">
                <a:latin typeface="Consolas"/>
              </a:rPr>
              <a:t>square,numbers</a:t>
            </a:r>
            <a:r>
              <a:rPr lang="en-US" dirty="0">
                <a:latin typeface="Consolas"/>
              </a:rPr>
              <a:t>]{</a:t>
            </a:r>
            <a:r>
              <a:rPr lang="en-US" dirty="0" err="1">
                <a:latin typeface="Consolas"/>
              </a:rPr>
              <a:t>natbib</a:t>
            </a:r>
            <a:r>
              <a:rPr lang="en-US" dirty="0">
                <a:latin typeface="Consolas"/>
              </a:rPr>
              <a:t>}
</a:t>
            </a:r>
            <a:r>
              <a:rPr lang="en-US" dirty="0">
                <a:solidFill>
                  <a:schemeClr val="accent1"/>
                </a:solidFill>
                <a:latin typeface="Consolas"/>
              </a:rPr>
              <a:t>\</a:t>
            </a:r>
            <a:r>
              <a:rPr lang="en-US" dirty="0" err="1">
                <a:solidFill>
                  <a:schemeClr val="accent1"/>
                </a:solidFill>
                <a:latin typeface="Consolas"/>
              </a:rPr>
              <a:t>bibliographystyle</a:t>
            </a:r>
            <a:r>
              <a:rPr lang="en-US" dirty="0">
                <a:latin typeface="Consolas"/>
              </a:rPr>
              <a:t>{</a:t>
            </a:r>
            <a:r>
              <a:rPr lang="en-US" dirty="0" err="1">
                <a:latin typeface="Consolas"/>
              </a:rPr>
              <a:t>abbrvnat</a:t>
            </a:r>
            <a:r>
              <a:rPr lang="en-US" dirty="0">
                <a:latin typeface="Consolas"/>
              </a:rPr>
              <a:t>} </a:t>
            </a: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latin typeface="Consolas"/>
              </a:rPr>
              <a:t>Latex Text</a:t>
            </a:r>
            <a:r>
              <a:rPr lang="en-US" dirty="0">
                <a:latin typeface="Consolas"/>
              </a:rPr>
              <a:t>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nsolas"/>
              </a:rPr>
              <a:t>The Einstein journal paper\</a:t>
            </a:r>
            <a:r>
              <a:rPr lang="en-US" dirty="0" err="1">
                <a:latin typeface="Consolas"/>
              </a:rPr>
              <a:t>citet</a:t>
            </a:r>
            <a:r>
              <a:rPr lang="en-US" dirty="0">
                <a:latin typeface="Consolas"/>
              </a:rPr>
              <a:t>{einstein}, and the Donald Knuth's website \cite{</a:t>
            </a:r>
            <a:r>
              <a:rPr lang="en-US" dirty="0" err="1">
                <a:latin typeface="Consolas"/>
              </a:rPr>
              <a:t>knuthwebsite</a:t>
            </a:r>
            <a:r>
              <a:rPr lang="en-US" dirty="0">
                <a:latin typeface="Consolas"/>
              </a:rPr>
              <a:t>}. The \LaTeX\ related items are \cite{</a:t>
            </a:r>
            <a:r>
              <a:rPr lang="en-US" dirty="0" err="1">
                <a:latin typeface="Consolas"/>
              </a:rPr>
              <a:t>latexcompanion,knuthwebsite</a:t>
            </a:r>
            <a:r>
              <a:rPr lang="en-US" dirty="0">
                <a:latin typeface="Consolas"/>
              </a:rPr>
              <a:t>}.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 dirty="0">
              <a:latin typeface="Consolas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 Light"/>
                <a:cs typeface="Calibri"/>
              </a:rPr>
              <a:t>The Einstein journal paper [1], and Donald Knuth's website [3]. The Latex related items are [2, 3].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5D5B-F1EF-9275-9097-B09CB209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1" y="2453777"/>
            <a:ext cx="5354170" cy="22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283"/>
            <a:ext cx="3494362" cy="2643439"/>
          </a:xfrm>
        </p:spPr>
        <p:txBody>
          <a:bodyPr>
            <a:normAutofit/>
          </a:bodyPr>
          <a:lstStyle/>
          <a:p>
            <a:pPr algn="r"/>
            <a: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 1:</a:t>
            </a:r>
            <a:br>
              <a:rPr lang="it-IT" sz="48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Today's</a:t>
            </a:r>
            <a:r>
              <a:rPr lang="it-IT" sz="4800" b="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it-IT" sz="4800" b="0" dirty="0" err="1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</a:t>
            </a:r>
            <a:endParaRPr lang="it-IT" sz="4800" b="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43406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LaTeX?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</a:rPr>
              <a:t>Setup of a LaTeX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Basic formatting: 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Structuring your document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Text Alignment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latin typeface="Source Sans Pro"/>
                <a:ea typeface="Source Sans Pro"/>
              </a:rPr>
              <a:t>Lists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Images</a:t>
            </a:r>
          </a:p>
          <a:p>
            <a:pPr marL="514350" indent="-514350">
              <a:buAutoNum type="arabicPeriod"/>
            </a:pPr>
            <a:r>
              <a:rPr lang="en-GB" dirty="0">
                <a:solidFill>
                  <a:srgbClr val="041D40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E8890-8E25-C13B-3B6E-71EC992D6FDD}"/>
              </a:ext>
            </a:extLst>
          </p:cNvPr>
          <p:cNvSpPr txBox="1"/>
          <p:nvPr/>
        </p:nvSpPr>
        <p:spPr>
          <a:xfrm>
            <a:off x="-391838" y="4099496"/>
            <a:ext cx="472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Find these slides online:</a:t>
            </a:r>
          </a:p>
          <a:p>
            <a:pPr algn="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github.com/DCS-training/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LaTeXandOverleaf2023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Your turn!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2148114" y="1869077"/>
            <a:ext cx="835950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cs typeface="Calibri"/>
              </a:rPr>
              <a:t>Either open up the PhD template included in the </a:t>
            </a:r>
            <a:r>
              <a:rPr lang="en-US" sz="2000" err="1">
                <a:latin typeface="Calibri Light"/>
                <a:cs typeface="Calibri"/>
              </a:rPr>
              <a:t>Github</a:t>
            </a:r>
            <a:r>
              <a:rPr lang="en-US" sz="2000" dirty="0">
                <a:latin typeface="Calibri Light"/>
                <a:cs typeface="Calibri"/>
              </a:rPr>
              <a:t> depository, or open a template of your own (from a journal, publication, shared document etc.)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Have a play with some of the commands, and wave one of us over if you get stuck</a:t>
            </a:r>
          </a:p>
          <a:p>
            <a:endParaRPr lang="en-US" sz="2000" dirty="0">
              <a:latin typeface="Calibri Light"/>
              <a:cs typeface="Calibri"/>
            </a:endParaRPr>
          </a:p>
          <a:p>
            <a:r>
              <a:rPr lang="en-US" sz="2000" dirty="0">
                <a:latin typeface="Calibri Light"/>
                <a:cs typeface="Calibri"/>
              </a:rPr>
              <a:t>Please ask questions! We are here to help :) </a:t>
            </a:r>
          </a:p>
        </p:txBody>
      </p:sp>
    </p:spTree>
    <p:extLst>
      <p:ext uri="{BB962C8B-B14F-4D97-AF65-F5344CB8AC3E}">
        <p14:creationId xmlns:p14="http://schemas.microsoft.com/office/powerpoint/2010/main" val="321488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Extra material: Import Tables from R</a:t>
            </a:r>
            <a:endParaRPr lang="en-GB" sz="5400" b="0" i="0" dirty="0">
              <a:solidFill>
                <a:schemeClr val="bg1"/>
              </a:solidFill>
              <a:effectLst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D25D8-6E05-43AA-8EDF-C009318DD199}"/>
              </a:ext>
            </a:extLst>
          </p:cNvPr>
          <p:cNvSpPr txBox="1"/>
          <p:nvPr/>
        </p:nvSpPr>
        <p:spPr>
          <a:xfrm>
            <a:off x="370114" y="1594757"/>
            <a:ext cx="68253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library (</a:t>
            </a:r>
            <a:r>
              <a:rPr lang="en-US" err="1"/>
              <a:t>tidyverse</a:t>
            </a:r>
            <a:r>
              <a:rPr lang="en-US"/>
              <a:t>)</a:t>
            </a:r>
          </a:p>
          <a:p>
            <a:r>
              <a:rPr lang="en-US"/>
              <a:t>#Create breakout table of something</a:t>
            </a:r>
          </a:p>
          <a:p>
            <a:endParaRPr lang="en-US"/>
          </a:p>
          <a:p>
            <a:r>
              <a:rPr lang="en-US" err="1"/>
              <a:t>FlowersBreakout</a:t>
            </a:r>
            <a:r>
              <a:rPr lang="en-US"/>
              <a:t>&lt;-  iris  %&gt;% </a:t>
            </a:r>
          </a:p>
          <a:p>
            <a:r>
              <a:rPr lang="en-US"/>
              <a:t>  </a:t>
            </a:r>
            <a:r>
              <a:rPr lang="en-US" err="1"/>
              <a:t>group_by</a:t>
            </a:r>
            <a:r>
              <a:rPr lang="en-US"/>
              <a:t>(Species) %&gt;% </a:t>
            </a:r>
          </a:p>
          <a:p>
            <a:r>
              <a:rPr lang="en-US"/>
              <a:t>  summarize(</a:t>
            </a:r>
            <a:r>
              <a:rPr lang="en-US" err="1"/>
              <a:t>meanSepal</a:t>
            </a:r>
            <a:r>
              <a:rPr lang="en-US"/>
              <a:t> = mean(</a:t>
            </a:r>
            <a:r>
              <a:rPr lang="en-US" err="1"/>
              <a:t>Sepal.Length</a:t>
            </a:r>
            <a:r>
              <a:rPr lang="en-US"/>
              <a:t>), </a:t>
            </a:r>
            <a:r>
              <a:rPr lang="en-US" err="1"/>
              <a:t>meanPetal</a:t>
            </a:r>
            <a:r>
              <a:rPr lang="en-US"/>
              <a:t>= mean(</a:t>
            </a:r>
            <a:r>
              <a:rPr lang="en-US" err="1"/>
              <a:t>Petal.Length</a:t>
            </a:r>
            <a:r>
              <a:rPr lang="en-US"/>
              <a:t>), number=n())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#Install and mount required packages</a:t>
            </a:r>
          </a:p>
          <a:p>
            <a:r>
              <a:rPr lang="en-US" err="1"/>
              <a:t>install.packages</a:t>
            </a:r>
            <a:r>
              <a:rPr lang="en-US"/>
              <a:t>("</a:t>
            </a:r>
            <a:r>
              <a:rPr lang="en-US" err="1"/>
              <a:t>xtable</a:t>
            </a:r>
            <a:r>
              <a:rPr lang="en-US"/>
              <a:t>")</a:t>
            </a:r>
          </a:p>
          <a:p>
            <a:r>
              <a:rPr lang="en-US"/>
              <a:t>library(</a:t>
            </a:r>
            <a:r>
              <a:rPr lang="en-US" err="1"/>
              <a:t>xtable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print(</a:t>
            </a:r>
            <a:r>
              <a:rPr lang="en-US" err="1"/>
              <a:t>xtable</a:t>
            </a:r>
            <a:r>
              <a:rPr lang="en-US"/>
              <a:t>(</a:t>
            </a:r>
            <a:r>
              <a:rPr lang="en-US" err="1"/>
              <a:t>FlowersBreakout</a:t>
            </a:r>
            <a:r>
              <a:rPr lang="en-US"/>
              <a:t>, type = "latex", </a:t>
            </a:r>
            <a:r>
              <a:rPr lang="en-US" err="1"/>
              <a:t>row.names</a:t>
            </a:r>
            <a:r>
              <a:rPr lang="en-US"/>
              <a:t> = FALSE), file = "</a:t>
            </a:r>
            <a:r>
              <a:rPr lang="en-US" err="1"/>
              <a:t>flowers.tex</a:t>
            </a:r>
            <a:r>
              <a:rPr lang="en-US"/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51AB5-C0CD-4293-B1BD-63B7D516B431}"/>
              </a:ext>
            </a:extLst>
          </p:cNvPr>
          <p:cNvSpPr txBox="1"/>
          <p:nvPr/>
        </p:nvSpPr>
        <p:spPr>
          <a:xfrm>
            <a:off x="7536541" y="2420257"/>
            <a:ext cx="3913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Then import the .text file in your project and use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\input{images/flowers}</a:t>
            </a:r>
          </a:p>
        </p:txBody>
      </p:sp>
    </p:spTree>
    <p:extLst>
      <p:ext uri="{BB962C8B-B14F-4D97-AF65-F5344CB8AC3E}">
        <p14:creationId xmlns:p14="http://schemas.microsoft.com/office/powerpoint/2010/main" val="132353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" y="2649"/>
            <a:ext cx="12124834" cy="139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6" y="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Import from </a:t>
            </a:r>
            <a:r>
              <a:rPr lang="en-GB" sz="5400" b="0" i="0" err="1">
                <a:solidFill>
                  <a:schemeClr val="bg1"/>
                </a:solidFill>
                <a:effectLst/>
              </a:rPr>
              <a:t>Openoffice</a:t>
            </a:r>
            <a:endParaRPr lang="en-GB" sz="5400" b="0" i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235" y="1624257"/>
            <a:ext cx="638084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/>
              <a:t>Download the extension</a:t>
            </a:r>
            <a:endParaRPr lang="en-GB" b="1">
              <a:hlinkClick r:id="rId3"/>
            </a:endParaRPr>
          </a:p>
          <a:p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https://extensions.libreoffice.org/extensions/writer2latex-1/1-6.1</a:t>
            </a:r>
            <a:endParaRPr lang="en-GB"/>
          </a:p>
          <a:p>
            <a:endParaRPr lang="en-GB"/>
          </a:p>
          <a:p>
            <a:r>
              <a:rPr lang="en-GB"/>
              <a:t>You need either Open office or </a:t>
            </a:r>
            <a:r>
              <a:rPr lang="en-GB" err="1"/>
              <a:t>Libre</a:t>
            </a:r>
            <a:r>
              <a:rPr lang="en-GB"/>
              <a:t> office no free plugin for word</a:t>
            </a:r>
          </a:p>
          <a:p>
            <a:endParaRPr lang="en-GB"/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tools &gt; Extension manager and add the new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Go to Export &gt; Select </a:t>
            </a:r>
            <a:r>
              <a:rPr lang="en-GB" err="1"/>
              <a:t>LaTeX</a:t>
            </a:r>
            <a:r>
              <a:rPr lang="en-GB"/>
              <a:t> 2e </a:t>
            </a:r>
            <a:r>
              <a:rPr lang="en-GB" err="1"/>
              <a:t>etc</a:t>
            </a:r>
            <a:r>
              <a:rPr lang="en-GB"/>
              <a:t> in file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 overleaf navigate to the folder you want it in and upload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472103"/>
            <a:ext cx="5249031" cy="36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7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08642"/>
            <a:ext cx="11677423" cy="128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2" y="9368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>
                <a:solidFill>
                  <a:schemeClr val="bg1"/>
                </a:solidFill>
                <a:effectLst/>
              </a:rPr>
              <a:t>Snippets of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2" y="1423838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\</a:t>
            </a:r>
            <a:r>
              <a:rPr lang="en-GB" err="1"/>
              <a:t>usepackage</a:t>
            </a:r>
            <a:r>
              <a:rPr lang="en-GB"/>
              <a:t>{listings}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0862" y="5547455"/>
            <a:ext cx="473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3"/>
              </a:rPr>
              <a:t>https://www.overleaf.com/learn/latex/Knitr</a:t>
            </a:r>
            <a:r>
              <a:rPr lang="en-GB"/>
              <a:t> </a:t>
            </a:r>
          </a:p>
        </p:txBody>
      </p:sp>
      <p:pic>
        <p:nvPicPr>
          <p:cNvPr id="2054" name="Picture 6" descr="KnitrDem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2008812"/>
            <a:ext cx="10726193" cy="33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5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1018" y="1588138"/>
            <a:ext cx="117013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LaTeX 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(pronounced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LAY-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or </a:t>
            </a:r>
            <a:r>
              <a:rPr lang="en-GB" sz="2000" b="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LAH-</a:t>
            </a:r>
            <a:r>
              <a:rPr lang="en-GB" sz="2000" b="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tek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is a tool used to create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professional-looking documents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It is based on the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WYSIWYM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focus on the contents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of your document and the computer will 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take care of the formatting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Instead of spacing out text on a page to control formatting, as with Microsoft Word or LibreOffice Writer, users can enter plain text and let 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</a:t>
            </a:r>
            <a:r>
              <a:rPr lang="en-GB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</a:t>
            </a:r>
            <a:r>
              <a:rPr lang="en-GB" sz="2000" b="1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 take care of the rest</a:t>
            </a:r>
            <a:r>
              <a:rPr lang="en-GB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4" y="3250590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  <a:endParaRPr lang="en-GB" dirty="0">
              <a:solidFill>
                <a:srgbClr val="00CEC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69" y="3189607"/>
            <a:ext cx="4751346" cy="25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C72FB6-39F0-1B50-562F-35D09692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LaTeX?</a:t>
            </a:r>
          </a:p>
        </p:txBody>
      </p:sp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LaTeX?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4C905-8ACC-07E3-A3A8-ECA224E4496C}"/>
              </a:ext>
            </a:extLst>
          </p:cNvPr>
          <p:cNvSpPr/>
          <p:nvPr/>
        </p:nvSpPr>
        <p:spPr>
          <a:xfrm>
            <a:off x="323705" y="1559653"/>
            <a:ext cx="11592590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 is used for scientific documents, books, as well as many other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forms of publishing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does many complicated parts of typesetting automatically,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particularly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bibliographies and references.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separates the content of the document from the style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Many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scientific journals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LaTeX templates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submissions. You only need to add your content.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hundreds of 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 available for everything from CVs to slideshows.</a:t>
            </a:r>
          </a:p>
        </p:txBody>
      </p:sp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40" y="4765122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7E92-32AB-4C48-82A5-1E30001ACB6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FD67A-C976-4C84-A848-3C9F53B27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37" y="5397937"/>
            <a:ext cx="1091326" cy="1091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DB050-4806-4313-9B74-AA38CD2AF605}"/>
              </a:ext>
            </a:extLst>
          </p:cNvPr>
          <p:cNvSpPr/>
          <p:nvPr/>
        </p:nvSpPr>
        <p:spPr>
          <a:xfrm>
            <a:off x="5058931" y="6400800"/>
            <a:ext cx="207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CEC0"/>
                </a:solidFill>
                <a:latin typeface="Source Sans Pro" panose="020B0503030403020204" pitchFamily="34" charset="0"/>
              </a:rPr>
              <a:t>www.cdcs.ed.ac.uk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40B5940-F38E-4131-86B6-A7ABEB7B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not to use LaTeX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440B-3C8A-015D-00E6-37B8ED82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119862"/>
          </a:xfrm>
        </p:spPr>
        <p:txBody>
          <a:bodyPr/>
          <a:lstStyle/>
          <a:p>
            <a:r>
              <a:rPr lang="en-US" dirty="0"/>
              <a:t>Can be challenging to learn, especially for non-programmers – it is a different typesetting paradigm compared to Word</a:t>
            </a:r>
          </a:p>
          <a:p>
            <a:r>
              <a:rPr lang="en-US" dirty="0"/>
              <a:t>Some journals or your supervisor/collaborators want .docx (Word) files</a:t>
            </a:r>
          </a:p>
          <a:p>
            <a:r>
              <a:rPr lang="en-US" dirty="0"/>
              <a:t>You might not have complex formatting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997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BD8-CF37-5430-CCAB-E84C2A49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3132-BFB0-C132-BFEE-F43423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2009104"/>
            <a:ext cx="5664519" cy="3846628"/>
          </a:xfrm>
        </p:spPr>
        <p:txBody>
          <a:bodyPr>
            <a:normAutofit/>
          </a:bodyPr>
          <a:lstStyle/>
          <a:p>
            <a:r>
              <a:rPr lang="en-US" dirty="0"/>
              <a:t>Online platform to author and collaborate on LaTeX documents</a:t>
            </a:r>
          </a:p>
          <a:p>
            <a:r>
              <a:rPr lang="en-US" dirty="0"/>
              <a:t>Real-time collaborative editing with comments &amp; tracked changes</a:t>
            </a:r>
          </a:p>
          <a:p>
            <a:r>
              <a:rPr lang="en-US" dirty="0"/>
              <a:t>Basic use is free; pro version is free with </a:t>
            </a:r>
            <a:r>
              <a:rPr lang="en-US" dirty="0" err="1"/>
              <a:t>UoE</a:t>
            </a:r>
            <a:r>
              <a:rPr lang="en-US" dirty="0"/>
              <a:t> email</a:t>
            </a:r>
          </a:p>
        </p:txBody>
      </p:sp>
      <p:pic>
        <p:nvPicPr>
          <p:cNvPr id="4" name="Picture 6" descr="Image result for latex software&quot;">
            <a:extLst>
              <a:ext uri="{FF2B5EF4-FFF2-40B4-BE49-F238E27FC236}">
                <a16:creationId xmlns:a16="http://schemas.microsoft.com/office/drawing/2014/main" id="{91AE9CB8-D02B-B50E-9EF3-B87E6BD1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55" y="1880314"/>
            <a:ext cx="5898971" cy="32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BB6E-56DE-1A0E-1B40-D752ED03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Overleaf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7A69-6F10-E90D-B440-CE7700A6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Easier than installing a LaTeX editor on your computer</a:t>
            </a:r>
          </a:p>
          <a:p>
            <a:pPr lvl="1"/>
            <a:r>
              <a:rPr lang="en-US" dirty="0"/>
              <a:t>no need to deal with updates, package installation, installation issues</a:t>
            </a:r>
          </a:p>
          <a:p>
            <a:pPr lvl="1"/>
            <a:r>
              <a:rPr lang="en-US" dirty="0"/>
              <a:t>easy to work on different devices</a:t>
            </a:r>
          </a:p>
          <a:p>
            <a:r>
              <a:rPr lang="en-US" dirty="0"/>
              <a:t>Many features that make using LaTeX easier:</a:t>
            </a:r>
          </a:p>
          <a:p>
            <a:pPr lvl="1"/>
            <a:r>
              <a:rPr lang="en-US" dirty="0"/>
              <a:t>rich text editor</a:t>
            </a:r>
          </a:p>
          <a:p>
            <a:pPr lvl="1"/>
            <a:r>
              <a:rPr lang="en-US" dirty="0"/>
              <a:t>autocomplete</a:t>
            </a:r>
          </a:p>
          <a:p>
            <a:pPr lvl="1"/>
            <a:r>
              <a:rPr lang="en-US" dirty="0"/>
              <a:t>automatic table creation</a:t>
            </a:r>
          </a:p>
          <a:p>
            <a:pPr lvl="1"/>
            <a:r>
              <a:rPr lang="en-US" dirty="0"/>
              <a:t>and many more</a:t>
            </a:r>
          </a:p>
          <a:p>
            <a:r>
              <a:rPr lang="en-US" dirty="0"/>
              <a:t>Collaboration features</a:t>
            </a:r>
          </a:p>
          <a:p>
            <a:r>
              <a:rPr lang="en-US" dirty="0"/>
              <a:t>GitHub integration</a:t>
            </a:r>
          </a:p>
          <a:p>
            <a:r>
              <a:rPr lang="en-US" dirty="0"/>
              <a:t>Direct submission to some journals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overleaf logo&quot;">
            <a:extLst>
              <a:ext uri="{FF2B5EF4-FFF2-40B4-BE49-F238E27FC236}">
                <a16:creationId xmlns:a16="http://schemas.microsoft.com/office/drawing/2014/main" id="{FC43F82F-C3BC-56A2-48C4-A07E896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77" y="4615783"/>
            <a:ext cx="3627637" cy="12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4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489ED7B15D140964AF1E4EBF23989" ma:contentTypeVersion="2" ma:contentTypeDescription="Create a new document." ma:contentTypeScope="" ma:versionID="a798f76a8c7c0ad7549d5b65b0487f2e">
  <xsd:schema xmlns:xsd="http://www.w3.org/2001/XMLSchema" xmlns:xs="http://www.w3.org/2001/XMLSchema" xmlns:p="http://schemas.microsoft.com/office/2006/metadata/properties" xmlns:ns2="5d257c4e-d958-453b-b0e5-15f0de6dfce7" targetNamespace="http://schemas.microsoft.com/office/2006/metadata/properties" ma:root="true" ma:fieldsID="e643076967470f79fc751b2821d7c767" ns2:_="">
    <xsd:import namespace="5d257c4e-d958-453b-b0e5-15f0de6dfc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7c4e-d958-453b-b0e5-15f0de6df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C8C6B8-594B-42E4-9B71-0637FB9782F6}">
  <ds:schemaRefs>
    <ds:schemaRef ds:uri="5d257c4e-d958-453b-b0e5-15f0de6df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104A45D-6F6A-421C-AA7B-39DFAA25A29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5d257c4e-d958-453b-b0e5-15f0de6dfce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0170929-63CF-426D-951F-B184E207E2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Macintosh PowerPoint</Application>
  <PresentationFormat>Widescreen</PresentationFormat>
  <Paragraphs>390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Arial,Sans-Serif</vt:lpstr>
      <vt:lpstr>Calibri</vt:lpstr>
      <vt:lpstr>Calibri Light</vt:lpstr>
      <vt:lpstr>Consolas</vt:lpstr>
      <vt:lpstr>Source Sans Pro</vt:lpstr>
      <vt:lpstr>Office Theme</vt:lpstr>
      <vt:lpstr>PowerPoint Presentation</vt:lpstr>
      <vt:lpstr>PowerPoint Presentation</vt:lpstr>
      <vt:lpstr>Welcome! </vt:lpstr>
      <vt:lpstr>Week 1: Today's program</vt:lpstr>
      <vt:lpstr>What is LaTeX?</vt:lpstr>
      <vt:lpstr>Why learn LaTeX?</vt:lpstr>
      <vt:lpstr>Reasons not to use LaTeX</vt:lpstr>
      <vt:lpstr>Overleaf</vt:lpstr>
      <vt:lpstr>Advantages of Overleaf</vt:lpstr>
      <vt:lpstr>The Overleaf Interface</vt:lpstr>
      <vt:lpstr>Anatomy of a LaTeX document</vt:lpstr>
      <vt:lpstr>main.tex</vt:lpstr>
      <vt:lpstr>Try it yourselves!</vt:lpstr>
      <vt:lpstr>LaTeX commands</vt:lpstr>
      <vt:lpstr>Basic Formatting</vt:lpstr>
      <vt:lpstr>Structuring Your Document</vt:lpstr>
      <vt:lpstr>Comments</vt:lpstr>
      <vt:lpstr>LaTeX Environments</vt:lpstr>
      <vt:lpstr>Text Alignment</vt:lpstr>
      <vt:lpstr>Lists</vt:lpstr>
      <vt:lpstr>Nested Lists</vt:lpstr>
      <vt:lpstr>Adding Images</vt:lpstr>
      <vt:lpstr>Adding Images</vt:lpstr>
      <vt:lpstr>Adding Images</vt:lpstr>
      <vt:lpstr>Tables</vt:lpstr>
      <vt:lpstr>Additional Materials</vt:lpstr>
      <vt:lpstr>Week 2: Today’s program</vt:lpstr>
      <vt:lpstr>Cross referencing images and equations</vt:lpstr>
      <vt:lpstr>Chapters and Sections</vt:lpstr>
      <vt:lpstr>Table of Contents</vt:lpstr>
      <vt:lpstr>References</vt:lpstr>
      <vt:lpstr>References</vt:lpstr>
      <vt:lpstr>References</vt:lpstr>
      <vt:lpstr>Natbib</vt:lpstr>
      <vt:lpstr>Citations</vt:lpstr>
      <vt:lpstr>Citations</vt:lpstr>
      <vt:lpstr>Citations</vt:lpstr>
      <vt:lpstr>Citations: Footnotes</vt:lpstr>
      <vt:lpstr>Numerical Citations</vt:lpstr>
      <vt:lpstr>Your turn!</vt:lpstr>
      <vt:lpstr>Extra material: Import Tables from R</vt:lpstr>
      <vt:lpstr>Import from Openoffice</vt:lpstr>
      <vt:lpstr>Snippets of code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Sarah Schöttler</cp:lastModifiedBy>
  <cp:revision>304</cp:revision>
  <dcterms:created xsi:type="dcterms:W3CDTF">2019-12-03T18:55:27Z</dcterms:created>
  <dcterms:modified xsi:type="dcterms:W3CDTF">2023-11-18T18:56:24Z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0x010100200489ED7B15D140964AF1E4EBF23989</vt:lpwstr>
  </property>
</Properties>
</file>